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18"/>
  </p:notesMasterIdLst>
  <p:sldIdLst>
    <p:sldId id="256" r:id="rId2"/>
    <p:sldId id="793" r:id="rId3"/>
    <p:sldId id="872" r:id="rId4"/>
    <p:sldId id="882" r:id="rId5"/>
    <p:sldId id="873" r:id="rId6"/>
    <p:sldId id="876" r:id="rId7"/>
    <p:sldId id="874" r:id="rId8"/>
    <p:sldId id="875" r:id="rId9"/>
    <p:sldId id="877" r:id="rId10"/>
    <p:sldId id="878" r:id="rId11"/>
    <p:sldId id="879" r:id="rId12"/>
    <p:sldId id="880" r:id="rId13"/>
    <p:sldId id="881" r:id="rId14"/>
    <p:sldId id="885" r:id="rId15"/>
    <p:sldId id="883" r:id="rId16"/>
    <p:sldId id="884" r:id="rId17"/>
  </p:sldIdLst>
  <p:sldSz cx="9144000" cy="5143500" type="screen16x9"/>
  <p:notesSz cx="6858000" cy="9144000"/>
  <p:embeddedFontLst>
    <p:embeddedFont>
      <p:font typeface="Titillium Web" panose="00000500000000000000" pitchFamily="2" charset="-18"/>
      <p:regular r:id="rId19"/>
      <p:bold r:id="rId20"/>
      <p:italic r:id="rId21"/>
      <p:boldItalic r:id="rId22"/>
    </p:embeddedFont>
    <p:embeddedFont>
      <p:font typeface="Titillium Web ExtraLight" panose="00000300000000000000" pitchFamily="2" charset="-18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yula Kovacs" initials="GK" lastIdx="1" clrIdx="0">
    <p:extLst>
      <p:ext uri="{19B8F6BF-5375-455C-9EA6-DF929625EA0E}">
        <p15:presenceInfo xmlns:p15="http://schemas.microsoft.com/office/powerpoint/2012/main" userId="67b23f4372e4122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4AB"/>
    <a:srgbClr val="AEBBD6"/>
    <a:srgbClr val="E0E0E0"/>
    <a:srgbClr val="3366CC"/>
    <a:srgbClr val="0033CC"/>
    <a:srgbClr val="81C0FF"/>
    <a:srgbClr val="3399FF"/>
    <a:srgbClr val="66CCFF"/>
    <a:srgbClr val="3589FF"/>
    <a:srgbClr val="338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6198069-E2E6-4704-8FBD-F110967EDED6}">
  <a:tblStyle styleId="{A6198069-E2E6-4704-8FBD-F110967EDED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94" autoAdjust="0"/>
    <p:restoredTop sz="88889" autoAdjust="0"/>
  </p:normalViewPr>
  <p:slideViewPr>
    <p:cSldViewPr snapToGrid="0">
      <p:cViewPr varScale="1">
        <p:scale>
          <a:sx n="134" d="100"/>
          <a:sy n="134" d="100"/>
        </p:scale>
        <p:origin x="990" y="1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7" name="Google Shape;77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1400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7124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3996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459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115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5578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08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Felügyelt algoritmusok esetében tudjuk mérni a modell teljesítményét, ezzel szemben a felügyelet nélküli algoritmusok esetében nem nehéz eldönteni, hogy mennyire jó az algoritmus. Mik legyen az input változók? Hány klaszter legyen?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461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238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Felügyelt algoritmusok esetében tudjuk mérni a modell teljesítményét, ezzel szemben a felügyelet nélküli algoritmusok esetében nem nehéz eldönteni, hogy mennyire jó az algoritmus. Mik legyen az input változók? Hány klaszter legyen?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968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944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361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311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328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Néhány ok, amitől sikertelen lesz a kommunikáció.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dirty="0"/>
              <a:t>Sztereotípia – egy AI applikáció, mely az indai </a:t>
            </a:r>
            <a:r>
              <a:rPr lang="hu-HU" dirty="0" err="1"/>
              <a:t>call</a:t>
            </a:r>
            <a:r>
              <a:rPr lang="hu-HU" dirty="0"/>
              <a:t> centeresek kiejtését brit angolra konvertálja át.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Ügyfél jobban érti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hu-HU" dirty="0"/>
              <a:t>Jobban elfogadja az ügyfél, hogy az ügyintéző ért hozzá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668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696525" y="817291"/>
            <a:ext cx="7729200" cy="208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None/>
              <a:defRPr sz="5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28550" y="2196764"/>
            <a:ext cx="9094048" cy="2946825"/>
            <a:chOff x="28544" y="3514688"/>
            <a:chExt cx="9094048" cy="1628800"/>
          </a:xfrm>
        </p:grpSpPr>
        <p:sp>
          <p:nvSpPr>
            <p:cNvPr id="13" name="Google Shape;13;p2"/>
            <p:cNvSpPr/>
            <p:nvPr/>
          </p:nvSpPr>
          <p:spPr>
            <a:xfrm>
              <a:off x="300032" y="4491616"/>
              <a:ext cx="228608" cy="651872"/>
            </a:xfrm>
            <a:custGeom>
              <a:avLst/>
              <a:gdLst/>
              <a:ahLst/>
              <a:cxnLst/>
              <a:rect l="l" t="t" r="r" b="b"/>
              <a:pathLst>
                <a:path w="7144" h="20371" extrusionOk="0">
                  <a:moveTo>
                    <a:pt x="0" y="0"/>
                  </a:moveTo>
                  <a:lnTo>
                    <a:pt x="0" y="20371"/>
                  </a:lnTo>
                  <a:lnTo>
                    <a:pt x="7144" y="20371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8544" y="4220160"/>
              <a:ext cx="228640" cy="923328"/>
            </a:xfrm>
            <a:custGeom>
              <a:avLst/>
              <a:gdLst/>
              <a:ahLst/>
              <a:cxnLst/>
              <a:rect l="l" t="t" r="r" b="b"/>
              <a:pathLst>
                <a:path w="7145" h="28854" extrusionOk="0">
                  <a:moveTo>
                    <a:pt x="1" y="0"/>
                  </a:moveTo>
                  <a:lnTo>
                    <a:pt x="1" y="28854"/>
                  </a:lnTo>
                  <a:lnTo>
                    <a:pt x="7145" y="28854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76832" y="3939744"/>
              <a:ext cx="230432" cy="1203744"/>
            </a:xfrm>
            <a:custGeom>
              <a:avLst/>
              <a:gdLst/>
              <a:ahLst/>
              <a:cxnLst/>
              <a:rect l="l" t="t" r="r" b="b"/>
              <a:pathLst>
                <a:path w="7201" h="37617" extrusionOk="0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853664" y="4120128"/>
              <a:ext cx="230400" cy="1023360"/>
            </a:xfrm>
            <a:custGeom>
              <a:avLst/>
              <a:gdLst/>
              <a:ahLst/>
              <a:cxnLst/>
              <a:rect l="l" t="t" r="r" b="b"/>
              <a:pathLst>
                <a:path w="7200" h="31980" extrusionOk="0">
                  <a:moveTo>
                    <a:pt x="0" y="1"/>
                  </a:moveTo>
                  <a:lnTo>
                    <a:pt x="0" y="31980"/>
                  </a:lnTo>
                  <a:lnTo>
                    <a:pt x="7200" y="3198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130496" y="4627328"/>
              <a:ext cx="230400" cy="516160"/>
            </a:xfrm>
            <a:custGeom>
              <a:avLst/>
              <a:gdLst/>
              <a:ahLst/>
              <a:cxnLst/>
              <a:rect l="l" t="t" r="r" b="b"/>
              <a:pathLst>
                <a:path w="7200" h="16130" extrusionOk="0">
                  <a:moveTo>
                    <a:pt x="0" y="1"/>
                  </a:moveTo>
                  <a:lnTo>
                    <a:pt x="0" y="16130"/>
                  </a:lnTo>
                  <a:lnTo>
                    <a:pt x="7200" y="1613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409088" y="3821888"/>
              <a:ext cx="228640" cy="1321600"/>
            </a:xfrm>
            <a:custGeom>
              <a:avLst/>
              <a:gdLst/>
              <a:ahLst/>
              <a:cxnLst/>
              <a:rect l="l" t="t" r="r" b="b"/>
              <a:pathLst>
                <a:path w="7145" h="41300" extrusionOk="0">
                  <a:moveTo>
                    <a:pt x="1" y="0"/>
                  </a:moveTo>
                  <a:lnTo>
                    <a:pt x="1" y="41300"/>
                  </a:lnTo>
                  <a:lnTo>
                    <a:pt x="7144" y="41300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685920" y="4175488"/>
              <a:ext cx="230400" cy="968000"/>
            </a:xfrm>
            <a:custGeom>
              <a:avLst/>
              <a:gdLst/>
              <a:ahLst/>
              <a:cxnLst/>
              <a:rect l="l" t="t" r="r" b="b"/>
              <a:pathLst>
                <a:path w="7200" h="30250" extrusionOk="0">
                  <a:moveTo>
                    <a:pt x="0" y="1"/>
                  </a:moveTo>
                  <a:lnTo>
                    <a:pt x="0" y="30250"/>
                  </a:lnTo>
                  <a:lnTo>
                    <a:pt x="7200" y="3025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962720" y="3939744"/>
              <a:ext cx="230432" cy="1203744"/>
            </a:xfrm>
            <a:custGeom>
              <a:avLst/>
              <a:gdLst/>
              <a:ahLst/>
              <a:cxnLst/>
              <a:rect l="l" t="t" r="r" b="b"/>
              <a:pathLst>
                <a:path w="7201" h="37617" extrusionOk="0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2239552" y="4355872"/>
              <a:ext cx="230400" cy="787616"/>
            </a:xfrm>
            <a:custGeom>
              <a:avLst/>
              <a:gdLst/>
              <a:ahLst/>
              <a:cxnLst/>
              <a:rect l="l" t="t" r="r" b="b"/>
              <a:pathLst>
                <a:path w="7200" h="24613" extrusionOk="0">
                  <a:moveTo>
                    <a:pt x="0" y="1"/>
                  </a:moveTo>
                  <a:lnTo>
                    <a:pt x="0" y="24613"/>
                  </a:lnTo>
                  <a:lnTo>
                    <a:pt x="7200" y="24613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2516384" y="3821888"/>
              <a:ext cx="230400" cy="1321600"/>
            </a:xfrm>
            <a:custGeom>
              <a:avLst/>
              <a:gdLst/>
              <a:ahLst/>
              <a:cxnLst/>
              <a:rect l="l" t="t" r="r" b="b"/>
              <a:pathLst>
                <a:path w="7200" h="41300" extrusionOk="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794976" y="4175488"/>
              <a:ext cx="228640" cy="968000"/>
            </a:xfrm>
            <a:custGeom>
              <a:avLst/>
              <a:gdLst/>
              <a:ahLst/>
              <a:cxnLst/>
              <a:rect l="l" t="t" r="r" b="b"/>
              <a:pathLst>
                <a:path w="7145" h="30250" extrusionOk="0">
                  <a:moveTo>
                    <a:pt x="1" y="1"/>
                  </a:moveTo>
                  <a:lnTo>
                    <a:pt x="1" y="30250"/>
                  </a:lnTo>
                  <a:lnTo>
                    <a:pt x="7144" y="3025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071808" y="3659360"/>
              <a:ext cx="230400" cy="1484128"/>
            </a:xfrm>
            <a:custGeom>
              <a:avLst/>
              <a:gdLst/>
              <a:ahLst/>
              <a:cxnLst/>
              <a:rect l="l" t="t" r="r" b="b"/>
              <a:pathLst>
                <a:path w="7200" h="46379" extrusionOk="0">
                  <a:moveTo>
                    <a:pt x="0" y="1"/>
                  </a:moveTo>
                  <a:lnTo>
                    <a:pt x="0" y="46379"/>
                  </a:lnTo>
                  <a:lnTo>
                    <a:pt x="7200" y="46379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348608" y="3821888"/>
              <a:ext cx="230432" cy="1321600"/>
            </a:xfrm>
            <a:custGeom>
              <a:avLst/>
              <a:gdLst/>
              <a:ahLst/>
              <a:cxnLst/>
              <a:rect l="l" t="t" r="r" b="b"/>
              <a:pathLst>
                <a:path w="7201" h="41300" extrusionOk="0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625440" y="4220160"/>
              <a:ext cx="230400" cy="923328"/>
            </a:xfrm>
            <a:custGeom>
              <a:avLst/>
              <a:gdLst/>
              <a:ahLst/>
              <a:cxnLst/>
              <a:rect l="l" t="t" r="r" b="b"/>
              <a:pathLst>
                <a:path w="7200" h="28854" extrusionOk="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3904032" y="4491616"/>
              <a:ext cx="228640" cy="651872"/>
            </a:xfrm>
            <a:custGeom>
              <a:avLst/>
              <a:gdLst/>
              <a:ahLst/>
              <a:cxnLst/>
              <a:rect l="l" t="t" r="r" b="b"/>
              <a:pathLst>
                <a:path w="7145" h="20371" extrusionOk="0">
                  <a:moveTo>
                    <a:pt x="1" y="0"/>
                  </a:moveTo>
                  <a:lnTo>
                    <a:pt x="1" y="20371"/>
                  </a:lnTo>
                  <a:lnTo>
                    <a:pt x="7145" y="20371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4180864" y="4284448"/>
              <a:ext cx="230432" cy="859040"/>
            </a:xfrm>
            <a:custGeom>
              <a:avLst/>
              <a:gdLst/>
              <a:ahLst/>
              <a:cxnLst/>
              <a:rect l="l" t="t" r="r" b="b"/>
              <a:pathLst>
                <a:path w="7201" h="26845" extrusionOk="0">
                  <a:moveTo>
                    <a:pt x="0" y="0"/>
                  </a:moveTo>
                  <a:lnTo>
                    <a:pt x="0" y="26845"/>
                  </a:lnTo>
                  <a:lnTo>
                    <a:pt x="7200" y="26845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457696" y="4004032"/>
              <a:ext cx="230400" cy="1139456"/>
            </a:xfrm>
            <a:custGeom>
              <a:avLst/>
              <a:gdLst/>
              <a:ahLst/>
              <a:cxnLst/>
              <a:rect l="l" t="t" r="r" b="b"/>
              <a:pathLst>
                <a:path w="7200" h="35608" extrusionOk="0">
                  <a:moveTo>
                    <a:pt x="0" y="1"/>
                  </a:moveTo>
                  <a:lnTo>
                    <a:pt x="0" y="35608"/>
                  </a:lnTo>
                  <a:lnTo>
                    <a:pt x="7200" y="35608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4734496" y="3821888"/>
              <a:ext cx="230432" cy="1321600"/>
            </a:xfrm>
            <a:custGeom>
              <a:avLst/>
              <a:gdLst/>
              <a:ahLst/>
              <a:cxnLst/>
              <a:rect l="l" t="t" r="r" b="b"/>
              <a:pathLst>
                <a:path w="7201" h="41300" extrusionOk="0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011328" y="3514688"/>
              <a:ext cx="230400" cy="1628800"/>
            </a:xfrm>
            <a:custGeom>
              <a:avLst/>
              <a:gdLst/>
              <a:ahLst/>
              <a:cxnLst/>
              <a:rect l="l" t="t" r="r" b="b"/>
              <a:pathLst>
                <a:path w="7200" h="50900" extrusionOk="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289920" y="3939744"/>
              <a:ext cx="228640" cy="1203744"/>
            </a:xfrm>
            <a:custGeom>
              <a:avLst/>
              <a:gdLst/>
              <a:ahLst/>
              <a:cxnLst/>
              <a:rect l="l" t="t" r="r" b="b"/>
              <a:pathLst>
                <a:path w="7145" h="37617" extrusionOk="0">
                  <a:moveTo>
                    <a:pt x="1" y="1"/>
                  </a:moveTo>
                  <a:lnTo>
                    <a:pt x="1" y="37617"/>
                  </a:lnTo>
                  <a:lnTo>
                    <a:pt x="7145" y="37617"/>
                  </a:lnTo>
                  <a:lnTo>
                    <a:pt x="7145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566752" y="3704000"/>
              <a:ext cx="230432" cy="1439488"/>
            </a:xfrm>
            <a:custGeom>
              <a:avLst/>
              <a:gdLst/>
              <a:ahLst/>
              <a:cxnLst/>
              <a:rect l="l" t="t" r="r" b="b"/>
              <a:pathLst>
                <a:path w="7201" h="44984" extrusionOk="0">
                  <a:moveTo>
                    <a:pt x="0" y="1"/>
                  </a:moveTo>
                  <a:lnTo>
                    <a:pt x="0" y="44984"/>
                  </a:lnTo>
                  <a:lnTo>
                    <a:pt x="7200" y="44984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843584" y="3821888"/>
              <a:ext cx="230400" cy="1321600"/>
            </a:xfrm>
            <a:custGeom>
              <a:avLst/>
              <a:gdLst/>
              <a:ahLst/>
              <a:cxnLst/>
              <a:rect l="l" t="t" r="r" b="b"/>
              <a:pathLst>
                <a:path w="7200" h="41300" extrusionOk="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6120384" y="4329088"/>
              <a:ext cx="230432" cy="814400"/>
            </a:xfrm>
            <a:custGeom>
              <a:avLst/>
              <a:gdLst/>
              <a:ahLst/>
              <a:cxnLst/>
              <a:rect l="l" t="t" r="r" b="b"/>
              <a:pathLst>
                <a:path w="7201" h="25450" extrusionOk="0">
                  <a:moveTo>
                    <a:pt x="1" y="0"/>
                  </a:moveTo>
                  <a:lnTo>
                    <a:pt x="1" y="25450"/>
                  </a:lnTo>
                  <a:lnTo>
                    <a:pt x="7200" y="2545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6399008" y="4120128"/>
              <a:ext cx="228608" cy="1023360"/>
            </a:xfrm>
            <a:custGeom>
              <a:avLst/>
              <a:gdLst/>
              <a:ahLst/>
              <a:cxnLst/>
              <a:rect l="l" t="t" r="r" b="b"/>
              <a:pathLst>
                <a:path w="7144" h="31980" extrusionOk="0">
                  <a:moveTo>
                    <a:pt x="0" y="1"/>
                  </a:moveTo>
                  <a:lnTo>
                    <a:pt x="0" y="31980"/>
                  </a:lnTo>
                  <a:lnTo>
                    <a:pt x="7144" y="3198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6675808" y="4538048"/>
              <a:ext cx="230432" cy="605440"/>
            </a:xfrm>
            <a:custGeom>
              <a:avLst/>
              <a:gdLst/>
              <a:ahLst/>
              <a:cxnLst/>
              <a:rect l="l" t="t" r="r" b="b"/>
              <a:pathLst>
                <a:path w="7201" h="18920" extrusionOk="0">
                  <a:moveTo>
                    <a:pt x="1" y="0"/>
                  </a:moveTo>
                  <a:lnTo>
                    <a:pt x="1" y="18920"/>
                  </a:lnTo>
                  <a:lnTo>
                    <a:pt x="7200" y="1892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6952640" y="3939744"/>
              <a:ext cx="230432" cy="1203744"/>
            </a:xfrm>
            <a:custGeom>
              <a:avLst/>
              <a:gdLst/>
              <a:ahLst/>
              <a:cxnLst/>
              <a:rect l="l" t="t" r="r" b="b"/>
              <a:pathLst>
                <a:path w="7201" h="37617" extrusionOk="0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7229472" y="4220160"/>
              <a:ext cx="230400" cy="923328"/>
            </a:xfrm>
            <a:custGeom>
              <a:avLst/>
              <a:gdLst/>
              <a:ahLst/>
              <a:cxnLst/>
              <a:rect l="l" t="t" r="r" b="b"/>
              <a:pathLst>
                <a:path w="7200" h="28854" extrusionOk="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7506272" y="3768288"/>
              <a:ext cx="230432" cy="1375200"/>
            </a:xfrm>
            <a:custGeom>
              <a:avLst/>
              <a:gdLst/>
              <a:ahLst/>
              <a:cxnLst/>
              <a:rect l="l" t="t" r="r" b="b"/>
              <a:pathLst>
                <a:path w="7201" h="42975" extrusionOk="0">
                  <a:moveTo>
                    <a:pt x="1" y="1"/>
                  </a:moveTo>
                  <a:lnTo>
                    <a:pt x="1" y="42975"/>
                  </a:lnTo>
                  <a:lnTo>
                    <a:pt x="7200" y="42975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7784896" y="4004032"/>
              <a:ext cx="228608" cy="1139456"/>
            </a:xfrm>
            <a:custGeom>
              <a:avLst/>
              <a:gdLst/>
              <a:ahLst/>
              <a:cxnLst/>
              <a:rect l="l" t="t" r="r" b="b"/>
              <a:pathLst>
                <a:path w="7144" h="35608" extrusionOk="0">
                  <a:moveTo>
                    <a:pt x="0" y="1"/>
                  </a:moveTo>
                  <a:lnTo>
                    <a:pt x="0" y="35608"/>
                  </a:lnTo>
                  <a:lnTo>
                    <a:pt x="7144" y="35608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8061696" y="3596864"/>
              <a:ext cx="230432" cy="1546624"/>
            </a:xfrm>
            <a:custGeom>
              <a:avLst/>
              <a:gdLst/>
              <a:ahLst/>
              <a:cxnLst/>
              <a:rect l="l" t="t" r="r" b="b"/>
              <a:pathLst>
                <a:path w="7201" h="48332" extrusionOk="0">
                  <a:moveTo>
                    <a:pt x="1" y="0"/>
                  </a:moveTo>
                  <a:lnTo>
                    <a:pt x="1" y="48332"/>
                  </a:lnTo>
                  <a:lnTo>
                    <a:pt x="7200" y="48332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8338528" y="3514688"/>
              <a:ext cx="230400" cy="1628800"/>
            </a:xfrm>
            <a:custGeom>
              <a:avLst/>
              <a:gdLst/>
              <a:ahLst/>
              <a:cxnLst/>
              <a:rect l="l" t="t" r="r" b="b"/>
              <a:pathLst>
                <a:path w="7200" h="50900" extrusionOk="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8615360" y="3939744"/>
              <a:ext cx="230400" cy="1203744"/>
            </a:xfrm>
            <a:custGeom>
              <a:avLst/>
              <a:gdLst/>
              <a:ahLst/>
              <a:cxnLst/>
              <a:rect l="l" t="t" r="r" b="b"/>
              <a:pathLst>
                <a:path w="7200" h="37617" extrusionOk="0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8893952" y="3596864"/>
              <a:ext cx="228640" cy="1546624"/>
            </a:xfrm>
            <a:custGeom>
              <a:avLst/>
              <a:gdLst/>
              <a:ahLst/>
              <a:cxnLst/>
              <a:rect l="l" t="t" r="r" b="b"/>
              <a:pathLst>
                <a:path w="7145" h="48332" extrusionOk="0">
                  <a:moveTo>
                    <a:pt x="1" y="0"/>
                  </a:moveTo>
                  <a:lnTo>
                    <a:pt x="1" y="48332"/>
                  </a:lnTo>
                  <a:lnTo>
                    <a:pt x="7144" y="48332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28550" y="3359978"/>
            <a:ext cx="9094048" cy="1783611"/>
            <a:chOff x="28544" y="4157632"/>
            <a:chExt cx="9094048" cy="985856"/>
          </a:xfrm>
        </p:grpSpPr>
        <p:sp>
          <p:nvSpPr>
            <p:cNvPr id="47" name="Google Shape;47;p2"/>
            <p:cNvSpPr/>
            <p:nvPr/>
          </p:nvSpPr>
          <p:spPr>
            <a:xfrm>
              <a:off x="435744" y="4782720"/>
              <a:ext cx="92896" cy="360768"/>
            </a:xfrm>
            <a:custGeom>
              <a:avLst/>
              <a:gdLst/>
              <a:ahLst/>
              <a:cxnLst/>
              <a:rect l="l" t="t" r="r" b="b"/>
              <a:pathLst>
                <a:path w="2903" h="11274" extrusionOk="0">
                  <a:moveTo>
                    <a:pt x="1" y="0"/>
                  </a:moveTo>
                  <a:lnTo>
                    <a:pt x="1" y="11274"/>
                  </a:lnTo>
                  <a:lnTo>
                    <a:pt x="2903" y="11274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00032" y="4638048"/>
              <a:ext cx="92896" cy="505440"/>
            </a:xfrm>
            <a:custGeom>
              <a:avLst/>
              <a:gdLst/>
              <a:ahLst/>
              <a:cxnLst/>
              <a:rect l="l" t="t" r="r" b="b"/>
              <a:pathLst>
                <a:path w="2903" h="15795" extrusionOk="0">
                  <a:moveTo>
                    <a:pt x="0" y="1"/>
                  </a:moveTo>
                  <a:lnTo>
                    <a:pt x="0" y="15795"/>
                  </a:lnTo>
                  <a:lnTo>
                    <a:pt x="2902" y="15795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64288" y="4571968"/>
              <a:ext cx="92896" cy="571520"/>
            </a:xfrm>
            <a:custGeom>
              <a:avLst/>
              <a:gdLst/>
              <a:ahLst/>
              <a:cxnLst/>
              <a:rect l="l" t="t" r="r" b="b"/>
              <a:pathLst>
                <a:path w="2903" h="17860" extrusionOk="0">
                  <a:moveTo>
                    <a:pt x="1" y="1"/>
                  </a:moveTo>
                  <a:lnTo>
                    <a:pt x="1" y="17860"/>
                  </a:lnTo>
                  <a:lnTo>
                    <a:pt x="2903" y="17860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28544" y="4739840"/>
              <a:ext cx="92928" cy="403648"/>
            </a:xfrm>
            <a:custGeom>
              <a:avLst/>
              <a:gdLst/>
              <a:ahLst/>
              <a:cxnLst/>
              <a:rect l="l" t="t" r="r" b="b"/>
              <a:pathLst>
                <a:path w="2904" h="12614" extrusionOk="0">
                  <a:moveTo>
                    <a:pt x="1" y="1"/>
                  </a:moveTo>
                  <a:lnTo>
                    <a:pt x="1" y="12614"/>
                  </a:lnTo>
                  <a:lnTo>
                    <a:pt x="2903" y="12614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712576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76832" y="4752352"/>
              <a:ext cx="94688" cy="391136"/>
            </a:xfrm>
            <a:custGeom>
              <a:avLst/>
              <a:gdLst/>
              <a:ahLst/>
              <a:cxnLst/>
              <a:rect l="l" t="t" r="r" b="b"/>
              <a:pathLst>
                <a:path w="2959" h="12223" extrusionOk="0">
                  <a:moveTo>
                    <a:pt x="1" y="1"/>
                  </a:moveTo>
                  <a:lnTo>
                    <a:pt x="1" y="12223"/>
                  </a:lnTo>
                  <a:lnTo>
                    <a:pt x="2959" y="12223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989408" y="4386240"/>
              <a:ext cx="94656" cy="757248"/>
            </a:xfrm>
            <a:custGeom>
              <a:avLst/>
              <a:gdLst/>
              <a:ahLst/>
              <a:cxnLst/>
              <a:rect l="l" t="t" r="r" b="b"/>
              <a:pathLst>
                <a:path w="2958" h="23664" extrusionOk="0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53664" y="4500544"/>
              <a:ext cx="94688" cy="642944"/>
            </a:xfrm>
            <a:custGeom>
              <a:avLst/>
              <a:gdLst/>
              <a:ahLst/>
              <a:cxnLst/>
              <a:rect l="l" t="t" r="r" b="b"/>
              <a:pathLst>
                <a:path w="2959" h="20092" extrusionOk="0">
                  <a:moveTo>
                    <a:pt x="0" y="0"/>
                  </a:moveTo>
                  <a:lnTo>
                    <a:pt x="0" y="20092"/>
                  </a:lnTo>
                  <a:lnTo>
                    <a:pt x="2958" y="2009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1266208" y="4721984"/>
              <a:ext cx="94688" cy="421504"/>
            </a:xfrm>
            <a:custGeom>
              <a:avLst/>
              <a:gdLst/>
              <a:ahLst/>
              <a:cxnLst/>
              <a:rect l="l" t="t" r="r" b="b"/>
              <a:pathLst>
                <a:path w="2959" h="13172" extrusionOk="0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130496" y="4518400"/>
              <a:ext cx="94688" cy="625088"/>
            </a:xfrm>
            <a:custGeom>
              <a:avLst/>
              <a:gdLst/>
              <a:ahLst/>
              <a:cxnLst/>
              <a:rect l="l" t="t" r="r" b="b"/>
              <a:pathLst>
                <a:path w="2959" h="19534" extrusionOk="0">
                  <a:moveTo>
                    <a:pt x="0" y="0"/>
                  </a:moveTo>
                  <a:lnTo>
                    <a:pt x="0" y="19534"/>
                  </a:lnTo>
                  <a:lnTo>
                    <a:pt x="2958" y="1953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543040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1407296" y="4721984"/>
              <a:ext cx="94688" cy="421504"/>
            </a:xfrm>
            <a:custGeom>
              <a:avLst/>
              <a:gdLst/>
              <a:ahLst/>
              <a:cxnLst/>
              <a:rect l="l" t="t" r="r" b="b"/>
              <a:pathLst>
                <a:path w="2959" h="13172" extrusionOk="0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1821632" y="4457664"/>
              <a:ext cx="92896" cy="685824"/>
            </a:xfrm>
            <a:custGeom>
              <a:avLst/>
              <a:gdLst/>
              <a:ahLst/>
              <a:cxnLst/>
              <a:rect l="l" t="t" r="r" b="b"/>
              <a:pathLst>
                <a:path w="2903" h="21432" extrusionOk="0">
                  <a:moveTo>
                    <a:pt x="1" y="1"/>
                  </a:moveTo>
                  <a:lnTo>
                    <a:pt x="1" y="21432"/>
                  </a:lnTo>
                  <a:lnTo>
                    <a:pt x="2903" y="21432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685920" y="4638048"/>
              <a:ext cx="94688" cy="505440"/>
            </a:xfrm>
            <a:custGeom>
              <a:avLst/>
              <a:gdLst/>
              <a:ahLst/>
              <a:cxnLst/>
              <a:rect l="l" t="t" r="r" b="b"/>
              <a:pathLst>
                <a:path w="2959" h="15795" extrusionOk="0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2098464" y="4386240"/>
              <a:ext cx="94688" cy="757248"/>
            </a:xfrm>
            <a:custGeom>
              <a:avLst/>
              <a:gdLst/>
              <a:ahLst/>
              <a:cxnLst/>
              <a:rect l="l" t="t" r="r" b="b"/>
              <a:pathLst>
                <a:path w="2959" h="23664" extrusionOk="0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1962720" y="4457664"/>
              <a:ext cx="94688" cy="685824"/>
            </a:xfrm>
            <a:custGeom>
              <a:avLst/>
              <a:gdLst/>
              <a:ahLst/>
              <a:cxnLst/>
              <a:rect l="l" t="t" r="r" b="b"/>
              <a:pathLst>
                <a:path w="2959" h="21432" extrusionOk="0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2375296" y="4711264"/>
              <a:ext cx="94656" cy="432224"/>
            </a:xfrm>
            <a:custGeom>
              <a:avLst/>
              <a:gdLst/>
              <a:ahLst/>
              <a:cxnLst/>
              <a:rect l="l" t="t" r="r" b="b"/>
              <a:pathLst>
                <a:path w="2958" h="13507" extrusionOk="0">
                  <a:moveTo>
                    <a:pt x="0" y="1"/>
                  </a:moveTo>
                  <a:lnTo>
                    <a:pt x="0" y="13507"/>
                  </a:lnTo>
                  <a:lnTo>
                    <a:pt x="2958" y="1350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2239552" y="4536256"/>
              <a:ext cx="94688" cy="607232"/>
            </a:xfrm>
            <a:custGeom>
              <a:avLst/>
              <a:gdLst/>
              <a:ahLst/>
              <a:cxnLst/>
              <a:rect l="l" t="t" r="r" b="b"/>
              <a:pathLst>
                <a:path w="2959" h="18976" extrusionOk="0">
                  <a:moveTo>
                    <a:pt x="0" y="0"/>
                  </a:moveTo>
                  <a:lnTo>
                    <a:pt x="0" y="18976"/>
                  </a:lnTo>
                  <a:lnTo>
                    <a:pt x="2958" y="18976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2652096" y="4704128"/>
              <a:ext cx="94688" cy="439360"/>
            </a:xfrm>
            <a:custGeom>
              <a:avLst/>
              <a:gdLst/>
              <a:ahLst/>
              <a:cxnLst/>
              <a:rect l="l" t="t" r="r" b="b"/>
              <a:pathLst>
                <a:path w="2959" h="13730" extrusionOk="0">
                  <a:moveTo>
                    <a:pt x="1" y="1"/>
                  </a:moveTo>
                  <a:lnTo>
                    <a:pt x="1" y="13730"/>
                  </a:lnTo>
                  <a:lnTo>
                    <a:pt x="2959" y="1373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2516384" y="4764864"/>
              <a:ext cx="94688" cy="378624"/>
            </a:xfrm>
            <a:custGeom>
              <a:avLst/>
              <a:gdLst/>
              <a:ahLst/>
              <a:cxnLst/>
              <a:rect l="l" t="t" r="r" b="b"/>
              <a:pathLst>
                <a:path w="2959" h="11832" extrusionOk="0">
                  <a:moveTo>
                    <a:pt x="0" y="0"/>
                  </a:moveTo>
                  <a:lnTo>
                    <a:pt x="0" y="11832"/>
                  </a:lnTo>
                  <a:lnTo>
                    <a:pt x="2958" y="1183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2930720" y="4421952"/>
              <a:ext cx="92896" cy="721536"/>
            </a:xfrm>
            <a:custGeom>
              <a:avLst/>
              <a:gdLst/>
              <a:ahLst/>
              <a:cxnLst/>
              <a:rect l="l" t="t" r="r" b="b"/>
              <a:pathLst>
                <a:path w="2903" h="22548" extrusionOk="0">
                  <a:moveTo>
                    <a:pt x="0" y="1"/>
                  </a:moveTo>
                  <a:lnTo>
                    <a:pt x="0" y="22548"/>
                  </a:lnTo>
                  <a:lnTo>
                    <a:pt x="2902" y="22548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2794976" y="4638048"/>
              <a:ext cx="92896" cy="505440"/>
            </a:xfrm>
            <a:custGeom>
              <a:avLst/>
              <a:gdLst/>
              <a:ahLst/>
              <a:cxnLst/>
              <a:rect l="l" t="t" r="r" b="b"/>
              <a:pathLst>
                <a:path w="2903" h="15795" extrusionOk="0">
                  <a:moveTo>
                    <a:pt x="1" y="1"/>
                  </a:moveTo>
                  <a:lnTo>
                    <a:pt x="1" y="15795"/>
                  </a:lnTo>
                  <a:lnTo>
                    <a:pt x="2903" y="1579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3207520" y="4386240"/>
              <a:ext cx="94688" cy="757248"/>
            </a:xfrm>
            <a:custGeom>
              <a:avLst/>
              <a:gdLst/>
              <a:ahLst/>
              <a:cxnLst/>
              <a:rect l="l" t="t" r="r" b="b"/>
              <a:pathLst>
                <a:path w="2959" h="23664" extrusionOk="0">
                  <a:moveTo>
                    <a:pt x="1" y="0"/>
                  </a:moveTo>
                  <a:lnTo>
                    <a:pt x="1" y="23664"/>
                  </a:lnTo>
                  <a:lnTo>
                    <a:pt x="2959" y="23664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3071808" y="4314784"/>
              <a:ext cx="94688" cy="828704"/>
            </a:xfrm>
            <a:custGeom>
              <a:avLst/>
              <a:gdLst/>
              <a:ahLst/>
              <a:cxnLst/>
              <a:rect l="l" t="t" r="r" b="b"/>
              <a:pathLst>
                <a:path w="2959" h="25897" extrusionOk="0">
                  <a:moveTo>
                    <a:pt x="0" y="1"/>
                  </a:moveTo>
                  <a:lnTo>
                    <a:pt x="0" y="25897"/>
                  </a:lnTo>
                  <a:lnTo>
                    <a:pt x="2958" y="2589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3484352" y="4530912"/>
              <a:ext cx="94688" cy="612576"/>
            </a:xfrm>
            <a:custGeom>
              <a:avLst/>
              <a:gdLst/>
              <a:ahLst/>
              <a:cxnLst/>
              <a:rect l="l" t="t" r="r" b="b"/>
              <a:pathLst>
                <a:path w="2959" h="19143" extrusionOk="0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3348608" y="4314784"/>
              <a:ext cx="94688" cy="828704"/>
            </a:xfrm>
            <a:custGeom>
              <a:avLst/>
              <a:gdLst/>
              <a:ahLst/>
              <a:cxnLst/>
              <a:rect l="l" t="t" r="r" b="b"/>
              <a:pathLst>
                <a:path w="2959" h="25897" extrusionOk="0">
                  <a:moveTo>
                    <a:pt x="1" y="1"/>
                  </a:moveTo>
                  <a:lnTo>
                    <a:pt x="1" y="25897"/>
                  </a:lnTo>
                  <a:lnTo>
                    <a:pt x="2959" y="25897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3761184" y="4739840"/>
              <a:ext cx="94656" cy="403648"/>
            </a:xfrm>
            <a:custGeom>
              <a:avLst/>
              <a:gdLst/>
              <a:ahLst/>
              <a:cxnLst/>
              <a:rect l="l" t="t" r="r" b="b"/>
              <a:pathLst>
                <a:path w="2958" h="12614" extrusionOk="0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3625440" y="4457664"/>
              <a:ext cx="94688" cy="685824"/>
            </a:xfrm>
            <a:custGeom>
              <a:avLst/>
              <a:gdLst/>
              <a:ahLst/>
              <a:cxnLst/>
              <a:rect l="l" t="t" r="r" b="b"/>
              <a:pathLst>
                <a:path w="2959" h="21432" extrusionOk="0">
                  <a:moveTo>
                    <a:pt x="0" y="1"/>
                  </a:moveTo>
                  <a:lnTo>
                    <a:pt x="0" y="21432"/>
                  </a:lnTo>
                  <a:lnTo>
                    <a:pt x="2958" y="2143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4037984" y="4638048"/>
              <a:ext cx="94688" cy="505440"/>
            </a:xfrm>
            <a:custGeom>
              <a:avLst/>
              <a:gdLst/>
              <a:ahLst/>
              <a:cxnLst/>
              <a:rect l="l" t="t" r="r" b="b"/>
              <a:pathLst>
                <a:path w="2959" h="15795" extrusionOk="0">
                  <a:moveTo>
                    <a:pt x="1" y="1"/>
                  </a:moveTo>
                  <a:lnTo>
                    <a:pt x="1" y="15795"/>
                  </a:lnTo>
                  <a:lnTo>
                    <a:pt x="2959" y="15795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3902272" y="4836288"/>
              <a:ext cx="94656" cy="307200"/>
            </a:xfrm>
            <a:custGeom>
              <a:avLst/>
              <a:gdLst/>
              <a:ahLst/>
              <a:cxnLst/>
              <a:rect l="l" t="t" r="r" b="b"/>
              <a:pathLst>
                <a:path w="2958" h="9600" extrusionOk="0">
                  <a:moveTo>
                    <a:pt x="0" y="1"/>
                  </a:moveTo>
                  <a:lnTo>
                    <a:pt x="0" y="9600"/>
                  </a:lnTo>
                  <a:lnTo>
                    <a:pt x="2958" y="960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4316608" y="4638048"/>
              <a:ext cx="94688" cy="505440"/>
            </a:xfrm>
            <a:custGeom>
              <a:avLst/>
              <a:gdLst/>
              <a:ahLst/>
              <a:cxnLst/>
              <a:rect l="l" t="t" r="r" b="b"/>
              <a:pathLst>
                <a:path w="2959" h="15795" extrusionOk="0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4180864" y="4739840"/>
              <a:ext cx="94688" cy="403648"/>
            </a:xfrm>
            <a:custGeom>
              <a:avLst/>
              <a:gdLst/>
              <a:ahLst/>
              <a:cxnLst/>
              <a:rect l="l" t="t" r="r" b="b"/>
              <a:pathLst>
                <a:path w="2959" h="12614" extrusionOk="0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4593408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4457696" y="4739840"/>
              <a:ext cx="94688" cy="403648"/>
            </a:xfrm>
            <a:custGeom>
              <a:avLst/>
              <a:gdLst/>
              <a:ahLst/>
              <a:cxnLst/>
              <a:rect l="l" t="t" r="r" b="b"/>
              <a:pathLst>
                <a:path w="2959" h="12614" extrusionOk="0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4870240" y="4386240"/>
              <a:ext cx="94688" cy="757248"/>
            </a:xfrm>
            <a:custGeom>
              <a:avLst/>
              <a:gdLst/>
              <a:ahLst/>
              <a:cxnLst/>
              <a:rect l="l" t="t" r="r" b="b"/>
              <a:pathLst>
                <a:path w="2959" h="23664" extrusionOk="0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4734496" y="4457664"/>
              <a:ext cx="94688" cy="685824"/>
            </a:xfrm>
            <a:custGeom>
              <a:avLst/>
              <a:gdLst/>
              <a:ahLst/>
              <a:cxnLst/>
              <a:rect l="l" t="t" r="r" b="b"/>
              <a:pathLst>
                <a:path w="2959" h="21432" extrusionOk="0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5147072" y="4157632"/>
              <a:ext cx="94656" cy="985856"/>
            </a:xfrm>
            <a:custGeom>
              <a:avLst/>
              <a:gdLst/>
              <a:ahLst/>
              <a:cxnLst/>
              <a:rect l="l" t="t" r="r" b="b"/>
              <a:pathLst>
                <a:path w="2958" h="30808" extrusionOk="0">
                  <a:moveTo>
                    <a:pt x="0" y="1"/>
                  </a:moveTo>
                  <a:lnTo>
                    <a:pt x="0" y="30808"/>
                  </a:lnTo>
                  <a:lnTo>
                    <a:pt x="2958" y="30808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5011328" y="4229088"/>
              <a:ext cx="94688" cy="914400"/>
            </a:xfrm>
            <a:custGeom>
              <a:avLst/>
              <a:gdLst/>
              <a:ahLst/>
              <a:cxnLst/>
              <a:rect l="l" t="t" r="r" b="b"/>
              <a:pathLst>
                <a:path w="2959" h="28575" extrusionOk="0">
                  <a:moveTo>
                    <a:pt x="0" y="0"/>
                  </a:moveTo>
                  <a:lnTo>
                    <a:pt x="0" y="28575"/>
                  </a:lnTo>
                  <a:lnTo>
                    <a:pt x="2958" y="2857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5425664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5289920" y="4277280"/>
              <a:ext cx="94688" cy="866208"/>
            </a:xfrm>
            <a:custGeom>
              <a:avLst/>
              <a:gdLst/>
              <a:ahLst/>
              <a:cxnLst/>
              <a:rect l="l" t="t" r="r" b="b"/>
              <a:pathLst>
                <a:path w="2959" h="27069" extrusionOk="0">
                  <a:moveTo>
                    <a:pt x="1" y="1"/>
                  </a:moveTo>
                  <a:lnTo>
                    <a:pt x="1" y="27069"/>
                  </a:lnTo>
                  <a:lnTo>
                    <a:pt x="2959" y="2706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5702496" y="4721984"/>
              <a:ext cx="94688" cy="421504"/>
            </a:xfrm>
            <a:custGeom>
              <a:avLst/>
              <a:gdLst/>
              <a:ahLst/>
              <a:cxnLst/>
              <a:rect l="l" t="t" r="r" b="b"/>
              <a:pathLst>
                <a:path w="2959" h="13172" extrusionOk="0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5566752" y="4416608"/>
              <a:ext cx="94688" cy="726880"/>
            </a:xfrm>
            <a:custGeom>
              <a:avLst/>
              <a:gdLst/>
              <a:ahLst/>
              <a:cxnLst/>
              <a:rect l="l" t="t" r="r" b="b"/>
              <a:pathLst>
                <a:path w="2959" h="22715" extrusionOk="0">
                  <a:moveTo>
                    <a:pt x="0" y="0"/>
                  </a:moveTo>
                  <a:lnTo>
                    <a:pt x="0" y="22715"/>
                  </a:lnTo>
                  <a:lnTo>
                    <a:pt x="2958" y="2271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5979296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5843584" y="4813088"/>
              <a:ext cx="94688" cy="330400"/>
            </a:xfrm>
            <a:custGeom>
              <a:avLst/>
              <a:gdLst/>
              <a:ahLst/>
              <a:cxnLst/>
              <a:rect l="l" t="t" r="r" b="b"/>
              <a:pathLst>
                <a:path w="2959" h="10325" extrusionOk="0">
                  <a:moveTo>
                    <a:pt x="0" y="0"/>
                  </a:moveTo>
                  <a:lnTo>
                    <a:pt x="0" y="10325"/>
                  </a:lnTo>
                  <a:lnTo>
                    <a:pt x="2958" y="1032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6256128" y="4807712"/>
              <a:ext cx="94688" cy="335776"/>
            </a:xfrm>
            <a:custGeom>
              <a:avLst/>
              <a:gdLst/>
              <a:ahLst/>
              <a:cxnLst/>
              <a:rect l="l" t="t" r="r" b="b"/>
              <a:pathLst>
                <a:path w="2959" h="10493" extrusionOk="0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6120384" y="4739840"/>
              <a:ext cx="94688" cy="403648"/>
            </a:xfrm>
            <a:custGeom>
              <a:avLst/>
              <a:gdLst/>
              <a:ahLst/>
              <a:cxnLst/>
              <a:rect l="l" t="t" r="r" b="b"/>
              <a:pathLst>
                <a:path w="2959" h="12614" extrusionOk="0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6534720" y="4505888"/>
              <a:ext cx="92896" cy="637600"/>
            </a:xfrm>
            <a:custGeom>
              <a:avLst/>
              <a:gdLst/>
              <a:ahLst/>
              <a:cxnLst/>
              <a:rect l="l" t="t" r="r" b="b"/>
              <a:pathLst>
                <a:path w="2903" h="19925" extrusionOk="0">
                  <a:moveTo>
                    <a:pt x="1" y="1"/>
                  </a:moveTo>
                  <a:lnTo>
                    <a:pt x="1" y="19925"/>
                  </a:lnTo>
                  <a:lnTo>
                    <a:pt x="2903" y="1992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6399008" y="4739840"/>
              <a:ext cx="92896" cy="403648"/>
            </a:xfrm>
            <a:custGeom>
              <a:avLst/>
              <a:gdLst/>
              <a:ahLst/>
              <a:cxnLst/>
              <a:rect l="l" t="t" r="r" b="b"/>
              <a:pathLst>
                <a:path w="2903" h="12614" extrusionOk="0">
                  <a:moveTo>
                    <a:pt x="0" y="1"/>
                  </a:moveTo>
                  <a:lnTo>
                    <a:pt x="0" y="12614"/>
                  </a:lnTo>
                  <a:lnTo>
                    <a:pt x="2902" y="12614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6811552" y="4807712"/>
              <a:ext cx="94688" cy="335776"/>
            </a:xfrm>
            <a:custGeom>
              <a:avLst/>
              <a:gdLst/>
              <a:ahLst/>
              <a:cxnLst/>
              <a:rect l="l" t="t" r="r" b="b"/>
              <a:pathLst>
                <a:path w="2959" h="10493" extrusionOk="0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6675808" y="4614848"/>
              <a:ext cx="94688" cy="528640"/>
            </a:xfrm>
            <a:custGeom>
              <a:avLst/>
              <a:gdLst/>
              <a:ahLst/>
              <a:cxnLst/>
              <a:rect l="l" t="t" r="r" b="b"/>
              <a:pathLst>
                <a:path w="2959" h="16520" extrusionOk="0">
                  <a:moveTo>
                    <a:pt x="1" y="0"/>
                  </a:moveTo>
                  <a:lnTo>
                    <a:pt x="1" y="16520"/>
                  </a:lnTo>
                  <a:lnTo>
                    <a:pt x="2959" y="16520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7088384" y="4739840"/>
              <a:ext cx="94688" cy="403648"/>
            </a:xfrm>
            <a:custGeom>
              <a:avLst/>
              <a:gdLst/>
              <a:ahLst/>
              <a:cxnLst/>
              <a:rect l="l" t="t" r="r" b="b"/>
              <a:pathLst>
                <a:path w="2959" h="12614" extrusionOk="0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6952640" y="4530912"/>
              <a:ext cx="94688" cy="612576"/>
            </a:xfrm>
            <a:custGeom>
              <a:avLst/>
              <a:gdLst/>
              <a:ahLst/>
              <a:cxnLst/>
              <a:rect l="l" t="t" r="r" b="b"/>
              <a:pathLst>
                <a:path w="2959" h="19143" extrusionOk="0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7365184" y="4739840"/>
              <a:ext cx="94688" cy="403648"/>
            </a:xfrm>
            <a:custGeom>
              <a:avLst/>
              <a:gdLst/>
              <a:ahLst/>
              <a:cxnLst/>
              <a:rect l="l" t="t" r="r" b="b"/>
              <a:pathLst>
                <a:path w="2959" h="12614" extrusionOk="0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7229472" y="4825568"/>
              <a:ext cx="94688" cy="317920"/>
            </a:xfrm>
            <a:custGeom>
              <a:avLst/>
              <a:gdLst/>
              <a:ahLst/>
              <a:cxnLst/>
              <a:rect l="l" t="t" r="r" b="b"/>
              <a:pathLst>
                <a:path w="2959" h="9935" extrusionOk="0">
                  <a:moveTo>
                    <a:pt x="0" y="1"/>
                  </a:moveTo>
                  <a:lnTo>
                    <a:pt x="0" y="9935"/>
                  </a:lnTo>
                  <a:lnTo>
                    <a:pt x="2958" y="993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7643808" y="4632704"/>
              <a:ext cx="92896" cy="510784"/>
            </a:xfrm>
            <a:custGeom>
              <a:avLst/>
              <a:gdLst/>
              <a:ahLst/>
              <a:cxnLst/>
              <a:rect l="l" t="t" r="r" b="b"/>
              <a:pathLst>
                <a:path w="2903" h="15962" extrusionOk="0">
                  <a:moveTo>
                    <a:pt x="0" y="0"/>
                  </a:moveTo>
                  <a:lnTo>
                    <a:pt x="0" y="15962"/>
                  </a:lnTo>
                  <a:lnTo>
                    <a:pt x="2902" y="15962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7506272" y="4963104"/>
              <a:ext cx="94688" cy="180384"/>
            </a:xfrm>
            <a:custGeom>
              <a:avLst/>
              <a:gdLst/>
              <a:ahLst/>
              <a:cxnLst/>
              <a:rect l="l" t="t" r="r" b="b"/>
              <a:pathLst>
                <a:path w="2959" h="5637" extrusionOk="0">
                  <a:moveTo>
                    <a:pt x="1" y="0"/>
                  </a:moveTo>
                  <a:lnTo>
                    <a:pt x="1" y="5637"/>
                  </a:lnTo>
                  <a:lnTo>
                    <a:pt x="2959" y="5637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7920608" y="4909504"/>
              <a:ext cx="94688" cy="233984"/>
            </a:xfrm>
            <a:custGeom>
              <a:avLst/>
              <a:gdLst/>
              <a:ahLst/>
              <a:cxnLst/>
              <a:rect l="l" t="t" r="r" b="b"/>
              <a:pathLst>
                <a:path w="2959" h="7312" extrusionOk="0">
                  <a:moveTo>
                    <a:pt x="1" y="1"/>
                  </a:moveTo>
                  <a:lnTo>
                    <a:pt x="1" y="7312"/>
                  </a:lnTo>
                  <a:lnTo>
                    <a:pt x="2959" y="731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7784896" y="4777344"/>
              <a:ext cx="94688" cy="366144"/>
            </a:xfrm>
            <a:custGeom>
              <a:avLst/>
              <a:gdLst/>
              <a:ahLst/>
              <a:cxnLst/>
              <a:rect l="l" t="t" r="r" b="b"/>
              <a:pathLst>
                <a:path w="2959" h="11442" extrusionOk="0">
                  <a:moveTo>
                    <a:pt x="0" y="1"/>
                  </a:moveTo>
                  <a:lnTo>
                    <a:pt x="0" y="11442"/>
                  </a:lnTo>
                  <a:lnTo>
                    <a:pt x="2958" y="1144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8197440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8061696" y="4777344"/>
              <a:ext cx="94688" cy="366144"/>
            </a:xfrm>
            <a:custGeom>
              <a:avLst/>
              <a:gdLst/>
              <a:ahLst/>
              <a:cxnLst/>
              <a:rect l="l" t="t" r="r" b="b"/>
              <a:pathLst>
                <a:path w="2959" h="11442" extrusionOk="0">
                  <a:moveTo>
                    <a:pt x="1" y="1"/>
                  </a:moveTo>
                  <a:lnTo>
                    <a:pt x="1" y="11442"/>
                  </a:lnTo>
                  <a:lnTo>
                    <a:pt x="2959" y="1144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8474272" y="4721984"/>
              <a:ext cx="94656" cy="421504"/>
            </a:xfrm>
            <a:custGeom>
              <a:avLst/>
              <a:gdLst/>
              <a:ahLst/>
              <a:cxnLst/>
              <a:rect l="l" t="t" r="r" b="b"/>
              <a:pathLst>
                <a:path w="2958" h="13172" extrusionOk="0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8338528" y="4488032"/>
              <a:ext cx="94688" cy="655456"/>
            </a:xfrm>
            <a:custGeom>
              <a:avLst/>
              <a:gdLst/>
              <a:ahLst/>
              <a:cxnLst/>
              <a:rect l="l" t="t" r="r" b="b"/>
              <a:pathLst>
                <a:path w="2959" h="20483" extrusionOk="0">
                  <a:moveTo>
                    <a:pt x="0" y="1"/>
                  </a:moveTo>
                  <a:lnTo>
                    <a:pt x="0" y="20483"/>
                  </a:lnTo>
                  <a:lnTo>
                    <a:pt x="2958" y="2048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8751072" y="4409440"/>
              <a:ext cx="94688" cy="734048"/>
            </a:xfrm>
            <a:custGeom>
              <a:avLst/>
              <a:gdLst/>
              <a:ahLst/>
              <a:cxnLst/>
              <a:rect l="l" t="t" r="r" b="b"/>
              <a:pathLst>
                <a:path w="2959" h="22939" extrusionOk="0">
                  <a:moveTo>
                    <a:pt x="1" y="1"/>
                  </a:moveTo>
                  <a:lnTo>
                    <a:pt x="1" y="22939"/>
                  </a:lnTo>
                  <a:lnTo>
                    <a:pt x="2959" y="2293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8615360" y="4295168"/>
              <a:ext cx="94688" cy="848320"/>
            </a:xfrm>
            <a:custGeom>
              <a:avLst/>
              <a:gdLst/>
              <a:ahLst/>
              <a:cxnLst/>
              <a:rect l="l" t="t" r="r" b="b"/>
              <a:pathLst>
                <a:path w="2959" h="26510" extrusionOk="0">
                  <a:moveTo>
                    <a:pt x="0" y="0"/>
                  </a:moveTo>
                  <a:lnTo>
                    <a:pt x="0" y="26510"/>
                  </a:lnTo>
                  <a:lnTo>
                    <a:pt x="2958" y="26510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9029696" y="4409440"/>
              <a:ext cx="92896" cy="734048"/>
            </a:xfrm>
            <a:custGeom>
              <a:avLst/>
              <a:gdLst/>
              <a:ahLst/>
              <a:cxnLst/>
              <a:rect l="l" t="t" r="r" b="b"/>
              <a:pathLst>
                <a:path w="2903" h="22939" extrusionOk="0">
                  <a:moveTo>
                    <a:pt x="0" y="1"/>
                  </a:moveTo>
                  <a:lnTo>
                    <a:pt x="0" y="22939"/>
                  </a:lnTo>
                  <a:lnTo>
                    <a:pt x="2902" y="22939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8893952" y="4180864"/>
              <a:ext cx="92896" cy="962624"/>
            </a:xfrm>
            <a:custGeom>
              <a:avLst/>
              <a:gdLst/>
              <a:ahLst/>
              <a:cxnLst/>
              <a:rect l="l" t="t" r="r" b="b"/>
              <a:pathLst>
                <a:path w="2903" h="30082" extrusionOk="0">
                  <a:moveTo>
                    <a:pt x="1" y="0"/>
                  </a:moveTo>
                  <a:lnTo>
                    <a:pt x="1" y="30082"/>
                  </a:lnTo>
                  <a:lnTo>
                    <a:pt x="2903" y="30082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3" name="Google Shape;113;p2"/>
          <p:cNvSpPr/>
          <p:nvPr/>
        </p:nvSpPr>
        <p:spPr>
          <a:xfrm>
            <a:off x="0" y="2229988"/>
            <a:ext cx="9144000" cy="1293056"/>
          </a:xfrm>
          <a:custGeom>
            <a:avLst/>
            <a:gdLst/>
            <a:ahLst/>
            <a:cxnLst/>
            <a:rect l="l" t="t" r="r" b="b"/>
            <a:pathLst>
              <a:path w="285750" h="40408" extrusionOk="0">
                <a:moveTo>
                  <a:pt x="160288" y="224"/>
                </a:moveTo>
                <a:lnTo>
                  <a:pt x="160455" y="279"/>
                </a:lnTo>
                <a:lnTo>
                  <a:pt x="160623" y="335"/>
                </a:lnTo>
                <a:lnTo>
                  <a:pt x="160679" y="503"/>
                </a:lnTo>
                <a:lnTo>
                  <a:pt x="160734" y="670"/>
                </a:lnTo>
                <a:lnTo>
                  <a:pt x="160679" y="838"/>
                </a:lnTo>
                <a:lnTo>
                  <a:pt x="160623" y="1005"/>
                </a:lnTo>
                <a:lnTo>
                  <a:pt x="160455" y="1061"/>
                </a:lnTo>
                <a:lnTo>
                  <a:pt x="160288" y="1117"/>
                </a:lnTo>
                <a:lnTo>
                  <a:pt x="160120" y="1061"/>
                </a:lnTo>
                <a:lnTo>
                  <a:pt x="159953" y="1005"/>
                </a:lnTo>
                <a:lnTo>
                  <a:pt x="159897" y="838"/>
                </a:lnTo>
                <a:lnTo>
                  <a:pt x="159841" y="670"/>
                </a:lnTo>
                <a:lnTo>
                  <a:pt x="159897" y="503"/>
                </a:lnTo>
                <a:lnTo>
                  <a:pt x="159953" y="335"/>
                </a:lnTo>
                <a:lnTo>
                  <a:pt x="160120" y="279"/>
                </a:lnTo>
                <a:lnTo>
                  <a:pt x="160288" y="224"/>
                </a:lnTo>
                <a:close/>
                <a:moveTo>
                  <a:pt x="264319" y="670"/>
                </a:moveTo>
                <a:lnTo>
                  <a:pt x="264486" y="726"/>
                </a:lnTo>
                <a:lnTo>
                  <a:pt x="264654" y="782"/>
                </a:lnTo>
                <a:lnTo>
                  <a:pt x="264709" y="949"/>
                </a:lnTo>
                <a:lnTo>
                  <a:pt x="264765" y="1117"/>
                </a:lnTo>
                <a:lnTo>
                  <a:pt x="264709" y="1284"/>
                </a:lnTo>
                <a:lnTo>
                  <a:pt x="264654" y="1451"/>
                </a:lnTo>
                <a:lnTo>
                  <a:pt x="264486" y="1507"/>
                </a:lnTo>
                <a:lnTo>
                  <a:pt x="264319" y="1563"/>
                </a:lnTo>
                <a:lnTo>
                  <a:pt x="264151" y="1507"/>
                </a:lnTo>
                <a:lnTo>
                  <a:pt x="263984" y="1451"/>
                </a:lnTo>
                <a:lnTo>
                  <a:pt x="263928" y="1284"/>
                </a:lnTo>
                <a:lnTo>
                  <a:pt x="263872" y="1117"/>
                </a:lnTo>
                <a:lnTo>
                  <a:pt x="263928" y="949"/>
                </a:lnTo>
                <a:lnTo>
                  <a:pt x="263984" y="782"/>
                </a:lnTo>
                <a:lnTo>
                  <a:pt x="264151" y="726"/>
                </a:lnTo>
                <a:lnTo>
                  <a:pt x="264319" y="670"/>
                </a:lnTo>
                <a:close/>
                <a:moveTo>
                  <a:pt x="281508" y="2902"/>
                </a:moveTo>
                <a:lnTo>
                  <a:pt x="281676" y="2958"/>
                </a:lnTo>
                <a:lnTo>
                  <a:pt x="281843" y="3014"/>
                </a:lnTo>
                <a:lnTo>
                  <a:pt x="281899" y="3182"/>
                </a:lnTo>
                <a:lnTo>
                  <a:pt x="281955" y="3349"/>
                </a:lnTo>
                <a:lnTo>
                  <a:pt x="281899" y="3516"/>
                </a:lnTo>
                <a:lnTo>
                  <a:pt x="281843" y="3684"/>
                </a:lnTo>
                <a:lnTo>
                  <a:pt x="281676" y="3740"/>
                </a:lnTo>
                <a:lnTo>
                  <a:pt x="281508" y="3795"/>
                </a:lnTo>
                <a:lnTo>
                  <a:pt x="281341" y="3740"/>
                </a:lnTo>
                <a:lnTo>
                  <a:pt x="281174" y="3684"/>
                </a:lnTo>
                <a:lnTo>
                  <a:pt x="281118" y="3516"/>
                </a:lnTo>
                <a:lnTo>
                  <a:pt x="281062" y="3349"/>
                </a:lnTo>
                <a:lnTo>
                  <a:pt x="281118" y="3182"/>
                </a:lnTo>
                <a:lnTo>
                  <a:pt x="281174" y="3014"/>
                </a:lnTo>
                <a:lnTo>
                  <a:pt x="281341" y="2958"/>
                </a:lnTo>
                <a:lnTo>
                  <a:pt x="281508" y="2902"/>
                </a:lnTo>
                <a:close/>
                <a:moveTo>
                  <a:pt x="177701" y="6251"/>
                </a:moveTo>
                <a:lnTo>
                  <a:pt x="177868" y="6307"/>
                </a:lnTo>
                <a:lnTo>
                  <a:pt x="178036" y="6363"/>
                </a:lnTo>
                <a:lnTo>
                  <a:pt x="178091" y="6530"/>
                </a:lnTo>
                <a:lnTo>
                  <a:pt x="178147" y="6698"/>
                </a:lnTo>
                <a:lnTo>
                  <a:pt x="178091" y="6865"/>
                </a:lnTo>
                <a:lnTo>
                  <a:pt x="178036" y="7032"/>
                </a:lnTo>
                <a:lnTo>
                  <a:pt x="177868" y="7088"/>
                </a:lnTo>
                <a:lnTo>
                  <a:pt x="177701" y="7144"/>
                </a:lnTo>
                <a:lnTo>
                  <a:pt x="177533" y="7088"/>
                </a:lnTo>
                <a:lnTo>
                  <a:pt x="177366" y="7032"/>
                </a:lnTo>
                <a:lnTo>
                  <a:pt x="177310" y="6865"/>
                </a:lnTo>
                <a:lnTo>
                  <a:pt x="177254" y="6698"/>
                </a:lnTo>
                <a:lnTo>
                  <a:pt x="177310" y="6530"/>
                </a:lnTo>
                <a:lnTo>
                  <a:pt x="177366" y="6363"/>
                </a:lnTo>
                <a:lnTo>
                  <a:pt x="177533" y="6307"/>
                </a:lnTo>
                <a:lnTo>
                  <a:pt x="177701" y="6251"/>
                </a:lnTo>
                <a:close/>
                <a:moveTo>
                  <a:pt x="90860" y="12055"/>
                </a:moveTo>
                <a:lnTo>
                  <a:pt x="91027" y="12111"/>
                </a:lnTo>
                <a:lnTo>
                  <a:pt x="91194" y="12167"/>
                </a:lnTo>
                <a:lnTo>
                  <a:pt x="91250" y="12334"/>
                </a:lnTo>
                <a:lnTo>
                  <a:pt x="91306" y="12502"/>
                </a:lnTo>
                <a:lnTo>
                  <a:pt x="91250" y="12669"/>
                </a:lnTo>
                <a:lnTo>
                  <a:pt x="91194" y="12837"/>
                </a:lnTo>
                <a:lnTo>
                  <a:pt x="91027" y="12893"/>
                </a:lnTo>
                <a:lnTo>
                  <a:pt x="90860" y="12948"/>
                </a:lnTo>
                <a:lnTo>
                  <a:pt x="90692" y="12893"/>
                </a:lnTo>
                <a:lnTo>
                  <a:pt x="90525" y="12837"/>
                </a:lnTo>
                <a:lnTo>
                  <a:pt x="90469" y="12669"/>
                </a:lnTo>
                <a:lnTo>
                  <a:pt x="90413" y="12502"/>
                </a:lnTo>
                <a:lnTo>
                  <a:pt x="90469" y="12334"/>
                </a:lnTo>
                <a:lnTo>
                  <a:pt x="90525" y="12167"/>
                </a:lnTo>
                <a:lnTo>
                  <a:pt x="90692" y="12111"/>
                </a:lnTo>
                <a:lnTo>
                  <a:pt x="90860" y="12055"/>
                </a:lnTo>
                <a:close/>
                <a:moveTo>
                  <a:pt x="246683" y="15404"/>
                </a:moveTo>
                <a:lnTo>
                  <a:pt x="246850" y="15460"/>
                </a:lnTo>
                <a:lnTo>
                  <a:pt x="247017" y="15516"/>
                </a:lnTo>
                <a:lnTo>
                  <a:pt x="247073" y="15683"/>
                </a:lnTo>
                <a:lnTo>
                  <a:pt x="247129" y="15851"/>
                </a:lnTo>
                <a:lnTo>
                  <a:pt x="247073" y="16018"/>
                </a:lnTo>
                <a:lnTo>
                  <a:pt x="247017" y="16185"/>
                </a:lnTo>
                <a:lnTo>
                  <a:pt x="246850" y="16241"/>
                </a:lnTo>
                <a:lnTo>
                  <a:pt x="246683" y="16297"/>
                </a:lnTo>
                <a:lnTo>
                  <a:pt x="246515" y="16241"/>
                </a:lnTo>
                <a:lnTo>
                  <a:pt x="246348" y="16185"/>
                </a:lnTo>
                <a:lnTo>
                  <a:pt x="246292" y="16018"/>
                </a:lnTo>
                <a:lnTo>
                  <a:pt x="246236" y="15851"/>
                </a:lnTo>
                <a:lnTo>
                  <a:pt x="246292" y="15683"/>
                </a:lnTo>
                <a:lnTo>
                  <a:pt x="246348" y="15516"/>
                </a:lnTo>
                <a:lnTo>
                  <a:pt x="246515" y="15460"/>
                </a:lnTo>
                <a:lnTo>
                  <a:pt x="246683" y="15404"/>
                </a:lnTo>
                <a:close/>
                <a:moveTo>
                  <a:pt x="142875" y="15627"/>
                </a:moveTo>
                <a:lnTo>
                  <a:pt x="143042" y="15683"/>
                </a:lnTo>
                <a:lnTo>
                  <a:pt x="143210" y="15739"/>
                </a:lnTo>
                <a:lnTo>
                  <a:pt x="143266" y="15906"/>
                </a:lnTo>
                <a:lnTo>
                  <a:pt x="143321" y="16074"/>
                </a:lnTo>
                <a:lnTo>
                  <a:pt x="143266" y="16241"/>
                </a:lnTo>
                <a:lnTo>
                  <a:pt x="143210" y="16409"/>
                </a:lnTo>
                <a:lnTo>
                  <a:pt x="143042" y="16464"/>
                </a:lnTo>
                <a:lnTo>
                  <a:pt x="142875" y="16520"/>
                </a:lnTo>
                <a:lnTo>
                  <a:pt x="142708" y="16464"/>
                </a:lnTo>
                <a:lnTo>
                  <a:pt x="142540" y="16409"/>
                </a:lnTo>
                <a:lnTo>
                  <a:pt x="142484" y="16241"/>
                </a:lnTo>
                <a:lnTo>
                  <a:pt x="142429" y="16074"/>
                </a:lnTo>
                <a:lnTo>
                  <a:pt x="142484" y="15906"/>
                </a:lnTo>
                <a:lnTo>
                  <a:pt x="142540" y="15739"/>
                </a:lnTo>
                <a:lnTo>
                  <a:pt x="142708" y="15683"/>
                </a:lnTo>
                <a:lnTo>
                  <a:pt x="142875" y="15627"/>
                </a:lnTo>
                <a:close/>
                <a:moveTo>
                  <a:pt x="125685" y="17413"/>
                </a:moveTo>
                <a:lnTo>
                  <a:pt x="125853" y="17469"/>
                </a:lnTo>
                <a:lnTo>
                  <a:pt x="126020" y="17525"/>
                </a:lnTo>
                <a:lnTo>
                  <a:pt x="126076" y="17692"/>
                </a:lnTo>
                <a:lnTo>
                  <a:pt x="126132" y="17860"/>
                </a:lnTo>
                <a:lnTo>
                  <a:pt x="126076" y="18027"/>
                </a:lnTo>
                <a:lnTo>
                  <a:pt x="126020" y="18195"/>
                </a:lnTo>
                <a:lnTo>
                  <a:pt x="125853" y="18250"/>
                </a:lnTo>
                <a:lnTo>
                  <a:pt x="125685" y="18306"/>
                </a:lnTo>
                <a:lnTo>
                  <a:pt x="125518" y="18250"/>
                </a:lnTo>
                <a:lnTo>
                  <a:pt x="125350" y="18195"/>
                </a:lnTo>
                <a:lnTo>
                  <a:pt x="125295" y="18027"/>
                </a:lnTo>
                <a:lnTo>
                  <a:pt x="125239" y="17860"/>
                </a:lnTo>
                <a:lnTo>
                  <a:pt x="125295" y="17692"/>
                </a:lnTo>
                <a:lnTo>
                  <a:pt x="125350" y="17525"/>
                </a:lnTo>
                <a:lnTo>
                  <a:pt x="125518" y="17469"/>
                </a:lnTo>
                <a:lnTo>
                  <a:pt x="125685" y="17413"/>
                </a:lnTo>
                <a:close/>
                <a:moveTo>
                  <a:pt x="73670" y="17636"/>
                </a:moveTo>
                <a:lnTo>
                  <a:pt x="73837" y="17692"/>
                </a:lnTo>
                <a:lnTo>
                  <a:pt x="74005" y="17748"/>
                </a:lnTo>
                <a:lnTo>
                  <a:pt x="74061" y="17915"/>
                </a:lnTo>
                <a:lnTo>
                  <a:pt x="74116" y="18083"/>
                </a:lnTo>
                <a:lnTo>
                  <a:pt x="74061" y="18250"/>
                </a:lnTo>
                <a:lnTo>
                  <a:pt x="74005" y="18418"/>
                </a:lnTo>
                <a:lnTo>
                  <a:pt x="73837" y="18474"/>
                </a:lnTo>
                <a:lnTo>
                  <a:pt x="73670" y="18529"/>
                </a:lnTo>
                <a:lnTo>
                  <a:pt x="73502" y="18474"/>
                </a:lnTo>
                <a:lnTo>
                  <a:pt x="73335" y="18418"/>
                </a:lnTo>
                <a:lnTo>
                  <a:pt x="73279" y="18250"/>
                </a:lnTo>
                <a:lnTo>
                  <a:pt x="73223" y="18083"/>
                </a:lnTo>
                <a:lnTo>
                  <a:pt x="73279" y="17915"/>
                </a:lnTo>
                <a:lnTo>
                  <a:pt x="73335" y="17748"/>
                </a:lnTo>
                <a:lnTo>
                  <a:pt x="73502" y="17692"/>
                </a:lnTo>
                <a:lnTo>
                  <a:pt x="73670" y="17636"/>
                </a:lnTo>
                <a:close/>
                <a:moveTo>
                  <a:pt x="21543" y="17971"/>
                </a:moveTo>
                <a:lnTo>
                  <a:pt x="21710" y="18027"/>
                </a:lnTo>
                <a:lnTo>
                  <a:pt x="21878" y="18083"/>
                </a:lnTo>
                <a:lnTo>
                  <a:pt x="21934" y="18250"/>
                </a:lnTo>
                <a:lnTo>
                  <a:pt x="21989" y="18418"/>
                </a:lnTo>
                <a:lnTo>
                  <a:pt x="21934" y="18585"/>
                </a:lnTo>
                <a:lnTo>
                  <a:pt x="21878" y="18753"/>
                </a:lnTo>
                <a:lnTo>
                  <a:pt x="21710" y="18808"/>
                </a:lnTo>
                <a:lnTo>
                  <a:pt x="21543" y="18864"/>
                </a:lnTo>
                <a:lnTo>
                  <a:pt x="21375" y="18808"/>
                </a:lnTo>
                <a:lnTo>
                  <a:pt x="21208" y="18753"/>
                </a:lnTo>
                <a:lnTo>
                  <a:pt x="21152" y="18585"/>
                </a:lnTo>
                <a:lnTo>
                  <a:pt x="21096" y="18418"/>
                </a:lnTo>
                <a:lnTo>
                  <a:pt x="21152" y="18250"/>
                </a:lnTo>
                <a:lnTo>
                  <a:pt x="21208" y="18083"/>
                </a:lnTo>
                <a:lnTo>
                  <a:pt x="21375" y="18027"/>
                </a:lnTo>
                <a:lnTo>
                  <a:pt x="21543" y="17971"/>
                </a:lnTo>
                <a:close/>
                <a:moveTo>
                  <a:pt x="229716" y="22101"/>
                </a:moveTo>
                <a:lnTo>
                  <a:pt x="229884" y="22157"/>
                </a:lnTo>
                <a:lnTo>
                  <a:pt x="230051" y="22213"/>
                </a:lnTo>
                <a:lnTo>
                  <a:pt x="230107" y="22380"/>
                </a:lnTo>
                <a:lnTo>
                  <a:pt x="230163" y="22548"/>
                </a:lnTo>
                <a:lnTo>
                  <a:pt x="230107" y="22715"/>
                </a:lnTo>
                <a:lnTo>
                  <a:pt x="230051" y="22883"/>
                </a:lnTo>
                <a:lnTo>
                  <a:pt x="229884" y="22938"/>
                </a:lnTo>
                <a:lnTo>
                  <a:pt x="229716" y="22994"/>
                </a:lnTo>
                <a:lnTo>
                  <a:pt x="229549" y="22938"/>
                </a:lnTo>
                <a:lnTo>
                  <a:pt x="229381" y="22883"/>
                </a:lnTo>
                <a:lnTo>
                  <a:pt x="229326" y="22715"/>
                </a:lnTo>
                <a:lnTo>
                  <a:pt x="229270" y="22548"/>
                </a:lnTo>
                <a:lnTo>
                  <a:pt x="229326" y="22380"/>
                </a:lnTo>
                <a:lnTo>
                  <a:pt x="229381" y="22213"/>
                </a:lnTo>
                <a:lnTo>
                  <a:pt x="229549" y="22157"/>
                </a:lnTo>
                <a:lnTo>
                  <a:pt x="229716" y="22101"/>
                </a:lnTo>
                <a:close/>
                <a:moveTo>
                  <a:pt x="194890" y="25450"/>
                </a:moveTo>
                <a:lnTo>
                  <a:pt x="195058" y="25506"/>
                </a:lnTo>
                <a:lnTo>
                  <a:pt x="195225" y="25562"/>
                </a:lnTo>
                <a:lnTo>
                  <a:pt x="195281" y="25729"/>
                </a:lnTo>
                <a:lnTo>
                  <a:pt x="195337" y="25896"/>
                </a:lnTo>
                <a:lnTo>
                  <a:pt x="195281" y="26064"/>
                </a:lnTo>
                <a:lnTo>
                  <a:pt x="195225" y="26231"/>
                </a:lnTo>
                <a:lnTo>
                  <a:pt x="195058" y="26287"/>
                </a:lnTo>
                <a:lnTo>
                  <a:pt x="194890" y="26343"/>
                </a:lnTo>
                <a:lnTo>
                  <a:pt x="194723" y="26287"/>
                </a:lnTo>
                <a:lnTo>
                  <a:pt x="194556" y="26231"/>
                </a:lnTo>
                <a:lnTo>
                  <a:pt x="194500" y="26064"/>
                </a:lnTo>
                <a:lnTo>
                  <a:pt x="194444" y="25896"/>
                </a:lnTo>
                <a:lnTo>
                  <a:pt x="194500" y="25729"/>
                </a:lnTo>
                <a:lnTo>
                  <a:pt x="194556" y="25562"/>
                </a:lnTo>
                <a:lnTo>
                  <a:pt x="194723" y="25506"/>
                </a:lnTo>
                <a:lnTo>
                  <a:pt x="194890" y="25450"/>
                </a:lnTo>
                <a:close/>
                <a:moveTo>
                  <a:pt x="4465" y="26789"/>
                </a:moveTo>
                <a:lnTo>
                  <a:pt x="4632" y="26845"/>
                </a:lnTo>
                <a:lnTo>
                  <a:pt x="4800" y="26901"/>
                </a:lnTo>
                <a:lnTo>
                  <a:pt x="4856" y="27068"/>
                </a:lnTo>
                <a:lnTo>
                  <a:pt x="4911" y="27236"/>
                </a:lnTo>
                <a:lnTo>
                  <a:pt x="4856" y="27403"/>
                </a:lnTo>
                <a:lnTo>
                  <a:pt x="4800" y="27571"/>
                </a:lnTo>
                <a:lnTo>
                  <a:pt x="4632" y="27627"/>
                </a:lnTo>
                <a:lnTo>
                  <a:pt x="4465" y="27682"/>
                </a:lnTo>
                <a:lnTo>
                  <a:pt x="4297" y="27627"/>
                </a:lnTo>
                <a:lnTo>
                  <a:pt x="4130" y="27571"/>
                </a:lnTo>
                <a:lnTo>
                  <a:pt x="4074" y="27403"/>
                </a:lnTo>
                <a:lnTo>
                  <a:pt x="4018" y="27236"/>
                </a:lnTo>
                <a:lnTo>
                  <a:pt x="4074" y="27068"/>
                </a:lnTo>
                <a:lnTo>
                  <a:pt x="4130" y="26901"/>
                </a:lnTo>
                <a:lnTo>
                  <a:pt x="4297" y="26845"/>
                </a:lnTo>
                <a:lnTo>
                  <a:pt x="4465" y="26789"/>
                </a:lnTo>
                <a:close/>
                <a:moveTo>
                  <a:pt x="108272" y="29915"/>
                </a:moveTo>
                <a:lnTo>
                  <a:pt x="108440" y="29971"/>
                </a:lnTo>
                <a:lnTo>
                  <a:pt x="108607" y="30026"/>
                </a:lnTo>
                <a:lnTo>
                  <a:pt x="108663" y="30194"/>
                </a:lnTo>
                <a:lnTo>
                  <a:pt x="108719" y="30361"/>
                </a:lnTo>
                <a:lnTo>
                  <a:pt x="108663" y="30529"/>
                </a:lnTo>
                <a:lnTo>
                  <a:pt x="108607" y="30696"/>
                </a:lnTo>
                <a:lnTo>
                  <a:pt x="108440" y="30752"/>
                </a:lnTo>
                <a:lnTo>
                  <a:pt x="108272" y="30808"/>
                </a:lnTo>
                <a:lnTo>
                  <a:pt x="108105" y="30752"/>
                </a:lnTo>
                <a:lnTo>
                  <a:pt x="107938" y="30696"/>
                </a:lnTo>
                <a:lnTo>
                  <a:pt x="107882" y="30529"/>
                </a:lnTo>
                <a:lnTo>
                  <a:pt x="107826" y="30361"/>
                </a:lnTo>
                <a:lnTo>
                  <a:pt x="107882" y="30194"/>
                </a:lnTo>
                <a:lnTo>
                  <a:pt x="107938" y="30026"/>
                </a:lnTo>
                <a:lnTo>
                  <a:pt x="108105" y="29971"/>
                </a:lnTo>
                <a:lnTo>
                  <a:pt x="108272" y="29915"/>
                </a:lnTo>
                <a:close/>
                <a:moveTo>
                  <a:pt x="212080" y="32147"/>
                </a:moveTo>
                <a:lnTo>
                  <a:pt x="212248" y="32203"/>
                </a:lnTo>
                <a:lnTo>
                  <a:pt x="212415" y="32259"/>
                </a:lnTo>
                <a:lnTo>
                  <a:pt x="212471" y="32426"/>
                </a:lnTo>
                <a:lnTo>
                  <a:pt x="212527" y="32594"/>
                </a:lnTo>
                <a:lnTo>
                  <a:pt x="212471" y="32761"/>
                </a:lnTo>
                <a:lnTo>
                  <a:pt x="212415" y="32928"/>
                </a:lnTo>
                <a:lnTo>
                  <a:pt x="212248" y="32984"/>
                </a:lnTo>
                <a:lnTo>
                  <a:pt x="212080" y="33040"/>
                </a:lnTo>
                <a:lnTo>
                  <a:pt x="211913" y="32984"/>
                </a:lnTo>
                <a:lnTo>
                  <a:pt x="211745" y="32928"/>
                </a:lnTo>
                <a:lnTo>
                  <a:pt x="211689" y="32761"/>
                </a:lnTo>
                <a:lnTo>
                  <a:pt x="211634" y="32594"/>
                </a:lnTo>
                <a:lnTo>
                  <a:pt x="211689" y="32426"/>
                </a:lnTo>
                <a:lnTo>
                  <a:pt x="211745" y="32259"/>
                </a:lnTo>
                <a:lnTo>
                  <a:pt x="211913" y="32203"/>
                </a:lnTo>
                <a:lnTo>
                  <a:pt x="212080" y="32147"/>
                </a:lnTo>
                <a:close/>
                <a:moveTo>
                  <a:pt x="56257" y="36389"/>
                </a:moveTo>
                <a:lnTo>
                  <a:pt x="56424" y="36445"/>
                </a:lnTo>
                <a:lnTo>
                  <a:pt x="56592" y="36500"/>
                </a:lnTo>
                <a:lnTo>
                  <a:pt x="56648" y="36668"/>
                </a:lnTo>
                <a:lnTo>
                  <a:pt x="56704" y="36835"/>
                </a:lnTo>
                <a:lnTo>
                  <a:pt x="56648" y="37003"/>
                </a:lnTo>
                <a:lnTo>
                  <a:pt x="56592" y="37170"/>
                </a:lnTo>
                <a:lnTo>
                  <a:pt x="56424" y="37226"/>
                </a:lnTo>
                <a:lnTo>
                  <a:pt x="56257" y="37282"/>
                </a:lnTo>
                <a:lnTo>
                  <a:pt x="56090" y="37226"/>
                </a:lnTo>
                <a:lnTo>
                  <a:pt x="55922" y="37170"/>
                </a:lnTo>
                <a:lnTo>
                  <a:pt x="55866" y="37003"/>
                </a:lnTo>
                <a:lnTo>
                  <a:pt x="55811" y="36835"/>
                </a:lnTo>
                <a:lnTo>
                  <a:pt x="55866" y="36668"/>
                </a:lnTo>
                <a:lnTo>
                  <a:pt x="55922" y="36500"/>
                </a:lnTo>
                <a:lnTo>
                  <a:pt x="56090" y="36445"/>
                </a:lnTo>
                <a:lnTo>
                  <a:pt x="56257" y="36389"/>
                </a:lnTo>
                <a:close/>
                <a:moveTo>
                  <a:pt x="39067" y="39291"/>
                </a:moveTo>
                <a:lnTo>
                  <a:pt x="39235" y="39347"/>
                </a:lnTo>
                <a:lnTo>
                  <a:pt x="39402" y="39403"/>
                </a:lnTo>
                <a:lnTo>
                  <a:pt x="39458" y="39570"/>
                </a:lnTo>
                <a:lnTo>
                  <a:pt x="39514" y="39737"/>
                </a:lnTo>
                <a:lnTo>
                  <a:pt x="39458" y="39905"/>
                </a:lnTo>
                <a:lnTo>
                  <a:pt x="39402" y="40072"/>
                </a:lnTo>
                <a:lnTo>
                  <a:pt x="39235" y="40128"/>
                </a:lnTo>
                <a:lnTo>
                  <a:pt x="39067" y="40184"/>
                </a:lnTo>
                <a:lnTo>
                  <a:pt x="38900" y="40128"/>
                </a:lnTo>
                <a:lnTo>
                  <a:pt x="38733" y="40072"/>
                </a:lnTo>
                <a:lnTo>
                  <a:pt x="38677" y="39905"/>
                </a:lnTo>
                <a:lnTo>
                  <a:pt x="38621" y="39737"/>
                </a:lnTo>
                <a:lnTo>
                  <a:pt x="38677" y="39570"/>
                </a:lnTo>
                <a:lnTo>
                  <a:pt x="38733" y="39403"/>
                </a:lnTo>
                <a:lnTo>
                  <a:pt x="38900" y="39347"/>
                </a:lnTo>
                <a:lnTo>
                  <a:pt x="39067" y="39291"/>
                </a:lnTo>
                <a:close/>
                <a:moveTo>
                  <a:pt x="160288" y="0"/>
                </a:moveTo>
                <a:lnTo>
                  <a:pt x="160009" y="56"/>
                </a:lnTo>
                <a:lnTo>
                  <a:pt x="159841" y="224"/>
                </a:lnTo>
                <a:lnTo>
                  <a:pt x="159674" y="391"/>
                </a:lnTo>
                <a:lnTo>
                  <a:pt x="159618" y="670"/>
                </a:lnTo>
                <a:lnTo>
                  <a:pt x="159674" y="893"/>
                </a:lnTo>
                <a:lnTo>
                  <a:pt x="143266" y="15571"/>
                </a:lnTo>
                <a:lnTo>
                  <a:pt x="143098" y="15460"/>
                </a:lnTo>
                <a:lnTo>
                  <a:pt x="142875" y="15404"/>
                </a:lnTo>
                <a:lnTo>
                  <a:pt x="142652" y="15460"/>
                </a:lnTo>
                <a:lnTo>
                  <a:pt x="142429" y="15571"/>
                </a:lnTo>
                <a:lnTo>
                  <a:pt x="142317" y="15739"/>
                </a:lnTo>
                <a:lnTo>
                  <a:pt x="142205" y="15906"/>
                </a:lnTo>
                <a:lnTo>
                  <a:pt x="126299" y="17581"/>
                </a:lnTo>
                <a:lnTo>
                  <a:pt x="126188" y="17413"/>
                </a:lnTo>
                <a:lnTo>
                  <a:pt x="126020" y="17302"/>
                </a:lnTo>
                <a:lnTo>
                  <a:pt x="125853" y="17190"/>
                </a:lnTo>
                <a:lnTo>
                  <a:pt x="125685" y="17190"/>
                </a:lnTo>
                <a:lnTo>
                  <a:pt x="125406" y="17246"/>
                </a:lnTo>
                <a:lnTo>
                  <a:pt x="125239" y="17413"/>
                </a:lnTo>
                <a:lnTo>
                  <a:pt x="125071" y="17581"/>
                </a:lnTo>
                <a:lnTo>
                  <a:pt x="125016" y="17860"/>
                </a:lnTo>
                <a:lnTo>
                  <a:pt x="125016" y="18027"/>
                </a:lnTo>
                <a:lnTo>
                  <a:pt x="108775" y="29915"/>
                </a:lnTo>
                <a:lnTo>
                  <a:pt x="108552" y="29747"/>
                </a:lnTo>
                <a:lnTo>
                  <a:pt x="108272" y="29691"/>
                </a:lnTo>
                <a:lnTo>
                  <a:pt x="107993" y="29747"/>
                </a:lnTo>
                <a:lnTo>
                  <a:pt x="107770" y="29915"/>
                </a:lnTo>
                <a:lnTo>
                  <a:pt x="91473" y="12781"/>
                </a:lnTo>
                <a:lnTo>
                  <a:pt x="91529" y="12502"/>
                </a:lnTo>
                <a:lnTo>
                  <a:pt x="91473" y="12223"/>
                </a:lnTo>
                <a:lnTo>
                  <a:pt x="91306" y="12055"/>
                </a:lnTo>
                <a:lnTo>
                  <a:pt x="91139" y="11888"/>
                </a:lnTo>
                <a:lnTo>
                  <a:pt x="90860" y="11832"/>
                </a:lnTo>
                <a:lnTo>
                  <a:pt x="90581" y="11888"/>
                </a:lnTo>
                <a:lnTo>
                  <a:pt x="90413" y="12055"/>
                </a:lnTo>
                <a:lnTo>
                  <a:pt x="90246" y="12223"/>
                </a:lnTo>
                <a:lnTo>
                  <a:pt x="90190" y="12502"/>
                </a:lnTo>
                <a:lnTo>
                  <a:pt x="74172" y="17636"/>
                </a:lnTo>
                <a:lnTo>
                  <a:pt x="73949" y="17469"/>
                </a:lnTo>
                <a:lnTo>
                  <a:pt x="73837" y="17413"/>
                </a:lnTo>
                <a:lnTo>
                  <a:pt x="73670" y="17413"/>
                </a:lnTo>
                <a:lnTo>
                  <a:pt x="73391" y="17469"/>
                </a:lnTo>
                <a:lnTo>
                  <a:pt x="73223" y="17636"/>
                </a:lnTo>
                <a:lnTo>
                  <a:pt x="73056" y="17804"/>
                </a:lnTo>
                <a:lnTo>
                  <a:pt x="73000" y="18083"/>
                </a:lnTo>
                <a:lnTo>
                  <a:pt x="73056" y="18362"/>
                </a:lnTo>
                <a:lnTo>
                  <a:pt x="56759" y="36389"/>
                </a:lnTo>
                <a:lnTo>
                  <a:pt x="56536" y="36221"/>
                </a:lnTo>
                <a:lnTo>
                  <a:pt x="56257" y="36165"/>
                </a:lnTo>
                <a:lnTo>
                  <a:pt x="55978" y="36221"/>
                </a:lnTo>
                <a:lnTo>
                  <a:pt x="55811" y="36389"/>
                </a:lnTo>
                <a:lnTo>
                  <a:pt x="55643" y="36556"/>
                </a:lnTo>
                <a:lnTo>
                  <a:pt x="55587" y="36835"/>
                </a:lnTo>
                <a:lnTo>
                  <a:pt x="55587" y="36947"/>
                </a:lnTo>
                <a:lnTo>
                  <a:pt x="39737" y="39626"/>
                </a:lnTo>
                <a:lnTo>
                  <a:pt x="39737" y="39737"/>
                </a:lnTo>
                <a:lnTo>
                  <a:pt x="39681" y="39458"/>
                </a:lnTo>
                <a:lnTo>
                  <a:pt x="39514" y="39291"/>
                </a:lnTo>
                <a:lnTo>
                  <a:pt x="39346" y="39123"/>
                </a:lnTo>
                <a:lnTo>
                  <a:pt x="39067" y="39068"/>
                </a:lnTo>
                <a:lnTo>
                  <a:pt x="38844" y="39123"/>
                </a:lnTo>
                <a:lnTo>
                  <a:pt x="38621" y="39235"/>
                </a:lnTo>
                <a:lnTo>
                  <a:pt x="22045" y="18864"/>
                </a:lnTo>
                <a:lnTo>
                  <a:pt x="22157" y="18641"/>
                </a:lnTo>
                <a:lnTo>
                  <a:pt x="22213" y="18418"/>
                </a:lnTo>
                <a:lnTo>
                  <a:pt x="22157" y="18139"/>
                </a:lnTo>
                <a:lnTo>
                  <a:pt x="21989" y="17971"/>
                </a:lnTo>
                <a:lnTo>
                  <a:pt x="21822" y="17804"/>
                </a:lnTo>
                <a:lnTo>
                  <a:pt x="21543" y="17748"/>
                </a:lnTo>
                <a:lnTo>
                  <a:pt x="21264" y="17804"/>
                </a:lnTo>
                <a:lnTo>
                  <a:pt x="21096" y="17971"/>
                </a:lnTo>
                <a:lnTo>
                  <a:pt x="20929" y="18139"/>
                </a:lnTo>
                <a:lnTo>
                  <a:pt x="20873" y="18418"/>
                </a:lnTo>
                <a:lnTo>
                  <a:pt x="20929" y="18641"/>
                </a:lnTo>
                <a:lnTo>
                  <a:pt x="4967" y="26789"/>
                </a:lnTo>
                <a:lnTo>
                  <a:pt x="4744" y="26622"/>
                </a:lnTo>
                <a:lnTo>
                  <a:pt x="4465" y="26566"/>
                </a:lnTo>
                <a:lnTo>
                  <a:pt x="4242" y="26622"/>
                </a:lnTo>
                <a:lnTo>
                  <a:pt x="4018" y="26734"/>
                </a:lnTo>
                <a:lnTo>
                  <a:pt x="0" y="24948"/>
                </a:lnTo>
                <a:lnTo>
                  <a:pt x="0" y="25171"/>
                </a:lnTo>
                <a:lnTo>
                  <a:pt x="3851" y="26901"/>
                </a:lnTo>
                <a:lnTo>
                  <a:pt x="3795" y="27068"/>
                </a:lnTo>
                <a:lnTo>
                  <a:pt x="3795" y="27236"/>
                </a:lnTo>
                <a:lnTo>
                  <a:pt x="3851" y="27515"/>
                </a:lnTo>
                <a:lnTo>
                  <a:pt x="4018" y="27682"/>
                </a:lnTo>
                <a:lnTo>
                  <a:pt x="4186" y="27850"/>
                </a:lnTo>
                <a:lnTo>
                  <a:pt x="4465" y="27906"/>
                </a:lnTo>
                <a:lnTo>
                  <a:pt x="4744" y="27850"/>
                </a:lnTo>
                <a:lnTo>
                  <a:pt x="4911" y="27682"/>
                </a:lnTo>
                <a:lnTo>
                  <a:pt x="5079" y="27515"/>
                </a:lnTo>
                <a:lnTo>
                  <a:pt x="5135" y="27236"/>
                </a:lnTo>
                <a:lnTo>
                  <a:pt x="5079" y="27013"/>
                </a:lnTo>
                <a:lnTo>
                  <a:pt x="20985" y="18808"/>
                </a:lnTo>
                <a:lnTo>
                  <a:pt x="21096" y="18920"/>
                </a:lnTo>
                <a:lnTo>
                  <a:pt x="21264" y="19032"/>
                </a:lnTo>
                <a:lnTo>
                  <a:pt x="21375" y="19088"/>
                </a:lnTo>
                <a:lnTo>
                  <a:pt x="21710" y="19088"/>
                </a:lnTo>
                <a:lnTo>
                  <a:pt x="21878" y="18976"/>
                </a:lnTo>
                <a:lnTo>
                  <a:pt x="38453" y="39458"/>
                </a:lnTo>
                <a:lnTo>
                  <a:pt x="38398" y="39570"/>
                </a:lnTo>
                <a:lnTo>
                  <a:pt x="38398" y="39737"/>
                </a:lnTo>
                <a:lnTo>
                  <a:pt x="38453" y="40016"/>
                </a:lnTo>
                <a:lnTo>
                  <a:pt x="38621" y="40184"/>
                </a:lnTo>
                <a:lnTo>
                  <a:pt x="38788" y="40351"/>
                </a:lnTo>
                <a:lnTo>
                  <a:pt x="39067" y="40407"/>
                </a:lnTo>
                <a:lnTo>
                  <a:pt x="39291" y="40351"/>
                </a:lnTo>
                <a:lnTo>
                  <a:pt x="39514" y="40240"/>
                </a:lnTo>
                <a:lnTo>
                  <a:pt x="39625" y="40072"/>
                </a:lnTo>
                <a:lnTo>
                  <a:pt x="39737" y="39849"/>
                </a:lnTo>
                <a:lnTo>
                  <a:pt x="55699" y="37170"/>
                </a:lnTo>
                <a:lnTo>
                  <a:pt x="55811" y="37282"/>
                </a:lnTo>
                <a:lnTo>
                  <a:pt x="55922" y="37393"/>
                </a:lnTo>
                <a:lnTo>
                  <a:pt x="56090" y="37505"/>
                </a:lnTo>
                <a:lnTo>
                  <a:pt x="56257" y="37505"/>
                </a:lnTo>
                <a:lnTo>
                  <a:pt x="56536" y="37449"/>
                </a:lnTo>
                <a:lnTo>
                  <a:pt x="56704" y="37282"/>
                </a:lnTo>
                <a:lnTo>
                  <a:pt x="56871" y="37114"/>
                </a:lnTo>
                <a:lnTo>
                  <a:pt x="56927" y="36835"/>
                </a:lnTo>
                <a:lnTo>
                  <a:pt x="56871" y="36556"/>
                </a:lnTo>
                <a:lnTo>
                  <a:pt x="73168" y="18529"/>
                </a:lnTo>
                <a:lnTo>
                  <a:pt x="73391" y="18697"/>
                </a:lnTo>
                <a:lnTo>
                  <a:pt x="73670" y="18753"/>
                </a:lnTo>
                <a:lnTo>
                  <a:pt x="73949" y="18697"/>
                </a:lnTo>
                <a:lnTo>
                  <a:pt x="74116" y="18529"/>
                </a:lnTo>
                <a:lnTo>
                  <a:pt x="74284" y="18362"/>
                </a:lnTo>
                <a:lnTo>
                  <a:pt x="74340" y="18083"/>
                </a:lnTo>
                <a:lnTo>
                  <a:pt x="74284" y="17860"/>
                </a:lnTo>
                <a:lnTo>
                  <a:pt x="90246" y="12725"/>
                </a:lnTo>
                <a:lnTo>
                  <a:pt x="90357" y="12893"/>
                </a:lnTo>
                <a:lnTo>
                  <a:pt x="90469" y="13060"/>
                </a:lnTo>
                <a:lnTo>
                  <a:pt x="90636" y="13116"/>
                </a:lnTo>
                <a:lnTo>
                  <a:pt x="90860" y="13172"/>
                </a:lnTo>
                <a:lnTo>
                  <a:pt x="91139" y="13116"/>
                </a:lnTo>
                <a:lnTo>
                  <a:pt x="91362" y="12948"/>
                </a:lnTo>
                <a:lnTo>
                  <a:pt x="107659" y="30082"/>
                </a:lnTo>
                <a:lnTo>
                  <a:pt x="107603" y="30361"/>
                </a:lnTo>
                <a:lnTo>
                  <a:pt x="107659" y="30640"/>
                </a:lnTo>
                <a:lnTo>
                  <a:pt x="107826" y="30808"/>
                </a:lnTo>
                <a:lnTo>
                  <a:pt x="107993" y="30975"/>
                </a:lnTo>
                <a:lnTo>
                  <a:pt x="108272" y="31031"/>
                </a:lnTo>
                <a:lnTo>
                  <a:pt x="108552" y="30975"/>
                </a:lnTo>
                <a:lnTo>
                  <a:pt x="108719" y="30808"/>
                </a:lnTo>
                <a:lnTo>
                  <a:pt x="108886" y="30640"/>
                </a:lnTo>
                <a:lnTo>
                  <a:pt x="108942" y="30361"/>
                </a:lnTo>
                <a:lnTo>
                  <a:pt x="108886" y="30082"/>
                </a:lnTo>
                <a:lnTo>
                  <a:pt x="125127" y="18195"/>
                </a:lnTo>
                <a:lnTo>
                  <a:pt x="125239" y="18362"/>
                </a:lnTo>
                <a:lnTo>
                  <a:pt x="125350" y="18418"/>
                </a:lnTo>
                <a:lnTo>
                  <a:pt x="125518" y="18529"/>
                </a:lnTo>
                <a:lnTo>
                  <a:pt x="125685" y="18529"/>
                </a:lnTo>
                <a:lnTo>
                  <a:pt x="125964" y="18474"/>
                </a:lnTo>
                <a:lnTo>
                  <a:pt x="126132" y="18306"/>
                </a:lnTo>
                <a:lnTo>
                  <a:pt x="126299" y="18139"/>
                </a:lnTo>
                <a:lnTo>
                  <a:pt x="126355" y="17860"/>
                </a:lnTo>
                <a:lnTo>
                  <a:pt x="126355" y="17804"/>
                </a:lnTo>
                <a:lnTo>
                  <a:pt x="142205" y="16130"/>
                </a:lnTo>
                <a:lnTo>
                  <a:pt x="142261" y="16409"/>
                </a:lnTo>
                <a:lnTo>
                  <a:pt x="142429" y="16576"/>
                </a:lnTo>
                <a:lnTo>
                  <a:pt x="142652" y="16688"/>
                </a:lnTo>
                <a:lnTo>
                  <a:pt x="142875" y="16743"/>
                </a:lnTo>
                <a:lnTo>
                  <a:pt x="143154" y="16688"/>
                </a:lnTo>
                <a:lnTo>
                  <a:pt x="143321" y="16520"/>
                </a:lnTo>
                <a:lnTo>
                  <a:pt x="143489" y="16353"/>
                </a:lnTo>
                <a:lnTo>
                  <a:pt x="143545" y="16074"/>
                </a:lnTo>
                <a:lnTo>
                  <a:pt x="143489" y="15906"/>
                </a:lnTo>
                <a:lnTo>
                  <a:pt x="143433" y="15683"/>
                </a:lnTo>
                <a:lnTo>
                  <a:pt x="159786" y="1061"/>
                </a:lnTo>
                <a:lnTo>
                  <a:pt x="160009" y="1284"/>
                </a:lnTo>
                <a:lnTo>
                  <a:pt x="160120" y="1340"/>
                </a:lnTo>
                <a:lnTo>
                  <a:pt x="160288" y="1340"/>
                </a:lnTo>
                <a:lnTo>
                  <a:pt x="160511" y="1284"/>
                </a:lnTo>
                <a:lnTo>
                  <a:pt x="160679" y="1228"/>
                </a:lnTo>
                <a:lnTo>
                  <a:pt x="160790" y="1117"/>
                </a:lnTo>
                <a:lnTo>
                  <a:pt x="160902" y="949"/>
                </a:lnTo>
                <a:lnTo>
                  <a:pt x="177031" y="6530"/>
                </a:lnTo>
                <a:lnTo>
                  <a:pt x="177031" y="6698"/>
                </a:lnTo>
                <a:lnTo>
                  <a:pt x="177087" y="6977"/>
                </a:lnTo>
                <a:lnTo>
                  <a:pt x="177254" y="7144"/>
                </a:lnTo>
                <a:lnTo>
                  <a:pt x="177422" y="7312"/>
                </a:lnTo>
                <a:lnTo>
                  <a:pt x="177701" y="7367"/>
                </a:lnTo>
                <a:lnTo>
                  <a:pt x="177868" y="7367"/>
                </a:lnTo>
                <a:lnTo>
                  <a:pt x="178036" y="7256"/>
                </a:lnTo>
                <a:lnTo>
                  <a:pt x="194388" y="25450"/>
                </a:lnTo>
                <a:lnTo>
                  <a:pt x="194277" y="25673"/>
                </a:lnTo>
                <a:lnTo>
                  <a:pt x="194221" y="25896"/>
                </a:lnTo>
                <a:lnTo>
                  <a:pt x="194277" y="26175"/>
                </a:lnTo>
                <a:lnTo>
                  <a:pt x="194444" y="26343"/>
                </a:lnTo>
                <a:lnTo>
                  <a:pt x="194611" y="26510"/>
                </a:lnTo>
                <a:lnTo>
                  <a:pt x="194890" y="26566"/>
                </a:lnTo>
                <a:lnTo>
                  <a:pt x="195058" y="26566"/>
                </a:lnTo>
                <a:lnTo>
                  <a:pt x="195169" y="26510"/>
                </a:lnTo>
                <a:lnTo>
                  <a:pt x="195337" y="26399"/>
                </a:lnTo>
                <a:lnTo>
                  <a:pt x="195449" y="26287"/>
                </a:lnTo>
                <a:lnTo>
                  <a:pt x="211410" y="32538"/>
                </a:lnTo>
                <a:lnTo>
                  <a:pt x="211410" y="32594"/>
                </a:lnTo>
                <a:lnTo>
                  <a:pt x="211466" y="32873"/>
                </a:lnTo>
                <a:lnTo>
                  <a:pt x="211634" y="33040"/>
                </a:lnTo>
                <a:lnTo>
                  <a:pt x="211801" y="33208"/>
                </a:lnTo>
                <a:lnTo>
                  <a:pt x="212080" y="33263"/>
                </a:lnTo>
                <a:lnTo>
                  <a:pt x="212359" y="33208"/>
                </a:lnTo>
                <a:lnTo>
                  <a:pt x="212527" y="33040"/>
                </a:lnTo>
                <a:lnTo>
                  <a:pt x="212694" y="32873"/>
                </a:lnTo>
                <a:lnTo>
                  <a:pt x="212750" y="32594"/>
                </a:lnTo>
                <a:lnTo>
                  <a:pt x="212750" y="32538"/>
                </a:lnTo>
                <a:lnTo>
                  <a:pt x="229214" y="22994"/>
                </a:lnTo>
                <a:lnTo>
                  <a:pt x="229437" y="23162"/>
                </a:lnTo>
                <a:lnTo>
                  <a:pt x="229716" y="23217"/>
                </a:lnTo>
                <a:lnTo>
                  <a:pt x="229995" y="23162"/>
                </a:lnTo>
                <a:lnTo>
                  <a:pt x="230163" y="22994"/>
                </a:lnTo>
                <a:lnTo>
                  <a:pt x="230330" y="22827"/>
                </a:lnTo>
                <a:lnTo>
                  <a:pt x="230386" y="22548"/>
                </a:lnTo>
                <a:lnTo>
                  <a:pt x="230386" y="22492"/>
                </a:lnTo>
                <a:lnTo>
                  <a:pt x="246180" y="16297"/>
                </a:lnTo>
                <a:lnTo>
                  <a:pt x="246404" y="16464"/>
                </a:lnTo>
                <a:lnTo>
                  <a:pt x="246683" y="16520"/>
                </a:lnTo>
                <a:lnTo>
                  <a:pt x="246962" y="16464"/>
                </a:lnTo>
                <a:lnTo>
                  <a:pt x="247129" y="16297"/>
                </a:lnTo>
                <a:lnTo>
                  <a:pt x="247297" y="16130"/>
                </a:lnTo>
                <a:lnTo>
                  <a:pt x="247352" y="15851"/>
                </a:lnTo>
                <a:lnTo>
                  <a:pt x="247297" y="15683"/>
                </a:lnTo>
                <a:lnTo>
                  <a:pt x="263761" y="1507"/>
                </a:lnTo>
                <a:lnTo>
                  <a:pt x="263872" y="1619"/>
                </a:lnTo>
                <a:lnTo>
                  <a:pt x="264040" y="1730"/>
                </a:lnTo>
                <a:lnTo>
                  <a:pt x="264151" y="1786"/>
                </a:lnTo>
                <a:lnTo>
                  <a:pt x="264319" y="1786"/>
                </a:lnTo>
                <a:lnTo>
                  <a:pt x="264542" y="1730"/>
                </a:lnTo>
                <a:lnTo>
                  <a:pt x="264765" y="1619"/>
                </a:lnTo>
                <a:lnTo>
                  <a:pt x="264877" y="1451"/>
                </a:lnTo>
                <a:lnTo>
                  <a:pt x="264988" y="1228"/>
                </a:lnTo>
                <a:lnTo>
                  <a:pt x="280839" y="3237"/>
                </a:lnTo>
                <a:lnTo>
                  <a:pt x="280839" y="3349"/>
                </a:lnTo>
                <a:lnTo>
                  <a:pt x="280894" y="3628"/>
                </a:lnTo>
                <a:lnTo>
                  <a:pt x="281062" y="3795"/>
                </a:lnTo>
                <a:lnTo>
                  <a:pt x="281229" y="3963"/>
                </a:lnTo>
                <a:lnTo>
                  <a:pt x="281508" y="4019"/>
                </a:lnTo>
                <a:lnTo>
                  <a:pt x="281787" y="3963"/>
                </a:lnTo>
                <a:lnTo>
                  <a:pt x="281955" y="3795"/>
                </a:lnTo>
                <a:lnTo>
                  <a:pt x="282122" y="3628"/>
                </a:lnTo>
                <a:lnTo>
                  <a:pt x="282178" y="3349"/>
                </a:lnTo>
                <a:lnTo>
                  <a:pt x="285750" y="3349"/>
                </a:lnTo>
                <a:lnTo>
                  <a:pt x="285750" y="3126"/>
                </a:lnTo>
                <a:lnTo>
                  <a:pt x="282122" y="3126"/>
                </a:lnTo>
                <a:lnTo>
                  <a:pt x="282067" y="2958"/>
                </a:lnTo>
                <a:lnTo>
                  <a:pt x="281899" y="2791"/>
                </a:lnTo>
                <a:lnTo>
                  <a:pt x="281732" y="2735"/>
                </a:lnTo>
                <a:lnTo>
                  <a:pt x="281508" y="2679"/>
                </a:lnTo>
                <a:lnTo>
                  <a:pt x="281341" y="2679"/>
                </a:lnTo>
                <a:lnTo>
                  <a:pt x="281174" y="2791"/>
                </a:lnTo>
                <a:lnTo>
                  <a:pt x="281006" y="2902"/>
                </a:lnTo>
                <a:lnTo>
                  <a:pt x="280894" y="3014"/>
                </a:lnTo>
                <a:lnTo>
                  <a:pt x="264988" y="1005"/>
                </a:lnTo>
                <a:lnTo>
                  <a:pt x="264877" y="782"/>
                </a:lnTo>
                <a:lnTo>
                  <a:pt x="264765" y="614"/>
                </a:lnTo>
                <a:lnTo>
                  <a:pt x="264542" y="503"/>
                </a:lnTo>
                <a:lnTo>
                  <a:pt x="264319" y="447"/>
                </a:lnTo>
                <a:lnTo>
                  <a:pt x="264040" y="503"/>
                </a:lnTo>
                <a:lnTo>
                  <a:pt x="263872" y="670"/>
                </a:lnTo>
                <a:lnTo>
                  <a:pt x="263705" y="838"/>
                </a:lnTo>
                <a:lnTo>
                  <a:pt x="263649" y="1117"/>
                </a:lnTo>
                <a:lnTo>
                  <a:pt x="263705" y="1284"/>
                </a:lnTo>
                <a:lnTo>
                  <a:pt x="247241" y="15460"/>
                </a:lnTo>
                <a:lnTo>
                  <a:pt x="247129" y="15348"/>
                </a:lnTo>
                <a:lnTo>
                  <a:pt x="246962" y="15237"/>
                </a:lnTo>
                <a:lnTo>
                  <a:pt x="246850" y="15181"/>
                </a:lnTo>
                <a:lnTo>
                  <a:pt x="246683" y="15181"/>
                </a:lnTo>
                <a:lnTo>
                  <a:pt x="246404" y="15237"/>
                </a:lnTo>
                <a:lnTo>
                  <a:pt x="246236" y="15404"/>
                </a:lnTo>
                <a:lnTo>
                  <a:pt x="246069" y="15571"/>
                </a:lnTo>
                <a:lnTo>
                  <a:pt x="246013" y="15851"/>
                </a:lnTo>
                <a:lnTo>
                  <a:pt x="246069" y="16130"/>
                </a:lnTo>
                <a:lnTo>
                  <a:pt x="230330" y="22269"/>
                </a:lnTo>
                <a:lnTo>
                  <a:pt x="230219" y="22101"/>
                </a:lnTo>
                <a:lnTo>
                  <a:pt x="230051" y="21990"/>
                </a:lnTo>
                <a:lnTo>
                  <a:pt x="229884" y="21934"/>
                </a:lnTo>
                <a:lnTo>
                  <a:pt x="229716" y="21878"/>
                </a:lnTo>
                <a:lnTo>
                  <a:pt x="229437" y="21934"/>
                </a:lnTo>
                <a:lnTo>
                  <a:pt x="229270" y="22101"/>
                </a:lnTo>
                <a:lnTo>
                  <a:pt x="229102" y="22269"/>
                </a:lnTo>
                <a:lnTo>
                  <a:pt x="229046" y="22548"/>
                </a:lnTo>
                <a:lnTo>
                  <a:pt x="229102" y="22827"/>
                </a:lnTo>
                <a:lnTo>
                  <a:pt x="212694" y="32315"/>
                </a:lnTo>
                <a:lnTo>
                  <a:pt x="212582" y="32147"/>
                </a:lnTo>
                <a:lnTo>
                  <a:pt x="212415" y="32036"/>
                </a:lnTo>
                <a:lnTo>
                  <a:pt x="212248" y="31924"/>
                </a:lnTo>
                <a:lnTo>
                  <a:pt x="212080" y="31924"/>
                </a:lnTo>
                <a:lnTo>
                  <a:pt x="211913" y="31980"/>
                </a:lnTo>
                <a:lnTo>
                  <a:pt x="211745" y="32036"/>
                </a:lnTo>
                <a:lnTo>
                  <a:pt x="211578" y="32147"/>
                </a:lnTo>
                <a:lnTo>
                  <a:pt x="211466" y="32315"/>
                </a:lnTo>
                <a:lnTo>
                  <a:pt x="195504" y="26120"/>
                </a:lnTo>
                <a:lnTo>
                  <a:pt x="195560" y="25896"/>
                </a:lnTo>
                <a:lnTo>
                  <a:pt x="195504" y="25617"/>
                </a:lnTo>
                <a:lnTo>
                  <a:pt x="195337" y="25450"/>
                </a:lnTo>
                <a:lnTo>
                  <a:pt x="195169" y="25282"/>
                </a:lnTo>
                <a:lnTo>
                  <a:pt x="194890" y="25227"/>
                </a:lnTo>
                <a:lnTo>
                  <a:pt x="194723" y="25227"/>
                </a:lnTo>
                <a:lnTo>
                  <a:pt x="194556" y="25338"/>
                </a:lnTo>
                <a:lnTo>
                  <a:pt x="178203" y="7144"/>
                </a:lnTo>
                <a:lnTo>
                  <a:pt x="178315" y="6921"/>
                </a:lnTo>
                <a:lnTo>
                  <a:pt x="178371" y="6698"/>
                </a:lnTo>
                <a:lnTo>
                  <a:pt x="178315" y="6419"/>
                </a:lnTo>
                <a:lnTo>
                  <a:pt x="178147" y="6251"/>
                </a:lnTo>
                <a:lnTo>
                  <a:pt x="177980" y="6084"/>
                </a:lnTo>
                <a:lnTo>
                  <a:pt x="177701" y="6028"/>
                </a:lnTo>
                <a:lnTo>
                  <a:pt x="177533" y="6028"/>
                </a:lnTo>
                <a:lnTo>
                  <a:pt x="177366" y="6084"/>
                </a:lnTo>
                <a:lnTo>
                  <a:pt x="177254" y="6195"/>
                </a:lnTo>
                <a:lnTo>
                  <a:pt x="177143" y="6307"/>
                </a:lnTo>
                <a:lnTo>
                  <a:pt x="160958" y="726"/>
                </a:lnTo>
                <a:lnTo>
                  <a:pt x="160958" y="670"/>
                </a:lnTo>
                <a:lnTo>
                  <a:pt x="160902" y="391"/>
                </a:lnTo>
                <a:lnTo>
                  <a:pt x="160734" y="224"/>
                </a:lnTo>
                <a:lnTo>
                  <a:pt x="160567" y="56"/>
                </a:lnTo>
                <a:lnTo>
                  <a:pt x="160288" y="0"/>
                </a:lnTo>
                <a:close/>
              </a:path>
            </a:pathLst>
          </a:custGeom>
          <a:solidFill>
            <a:srgbClr val="FFFFFF">
              <a:alpha val="35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8"/>
          <p:cNvSpPr/>
          <p:nvPr/>
        </p:nvSpPr>
        <p:spPr>
          <a:xfrm>
            <a:off x="-25" y="0"/>
            <a:ext cx="9144000" cy="1088700"/>
          </a:xfrm>
          <a:prstGeom prst="rect">
            <a:avLst/>
          </a:prstGeom>
          <a:solidFill>
            <a:srgbClr val="00041C">
              <a:alpha val="18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5" name="Google Shape;445;p8"/>
          <p:cNvGrpSpPr/>
          <p:nvPr/>
        </p:nvGrpSpPr>
        <p:grpSpPr>
          <a:xfrm>
            <a:off x="28550" y="3850565"/>
            <a:ext cx="9094048" cy="1293104"/>
            <a:chOff x="28544" y="3514688"/>
            <a:chExt cx="9094048" cy="1628800"/>
          </a:xfrm>
        </p:grpSpPr>
        <p:sp>
          <p:nvSpPr>
            <p:cNvPr id="446" name="Google Shape;446;p8"/>
            <p:cNvSpPr/>
            <p:nvPr/>
          </p:nvSpPr>
          <p:spPr>
            <a:xfrm>
              <a:off x="300032" y="4491616"/>
              <a:ext cx="228608" cy="651872"/>
            </a:xfrm>
            <a:custGeom>
              <a:avLst/>
              <a:gdLst/>
              <a:ahLst/>
              <a:cxnLst/>
              <a:rect l="l" t="t" r="r" b="b"/>
              <a:pathLst>
                <a:path w="7144" h="20371" extrusionOk="0">
                  <a:moveTo>
                    <a:pt x="0" y="0"/>
                  </a:moveTo>
                  <a:lnTo>
                    <a:pt x="0" y="20371"/>
                  </a:lnTo>
                  <a:lnTo>
                    <a:pt x="7144" y="20371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8"/>
            <p:cNvSpPr/>
            <p:nvPr/>
          </p:nvSpPr>
          <p:spPr>
            <a:xfrm>
              <a:off x="28544" y="4220160"/>
              <a:ext cx="228640" cy="923328"/>
            </a:xfrm>
            <a:custGeom>
              <a:avLst/>
              <a:gdLst/>
              <a:ahLst/>
              <a:cxnLst/>
              <a:rect l="l" t="t" r="r" b="b"/>
              <a:pathLst>
                <a:path w="7145" h="28854" extrusionOk="0">
                  <a:moveTo>
                    <a:pt x="1" y="0"/>
                  </a:moveTo>
                  <a:lnTo>
                    <a:pt x="1" y="28854"/>
                  </a:lnTo>
                  <a:lnTo>
                    <a:pt x="7145" y="28854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8"/>
            <p:cNvSpPr/>
            <p:nvPr/>
          </p:nvSpPr>
          <p:spPr>
            <a:xfrm>
              <a:off x="576832" y="3939744"/>
              <a:ext cx="230432" cy="1203744"/>
            </a:xfrm>
            <a:custGeom>
              <a:avLst/>
              <a:gdLst/>
              <a:ahLst/>
              <a:cxnLst/>
              <a:rect l="l" t="t" r="r" b="b"/>
              <a:pathLst>
                <a:path w="7201" h="37617" extrusionOk="0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8"/>
            <p:cNvSpPr/>
            <p:nvPr/>
          </p:nvSpPr>
          <p:spPr>
            <a:xfrm>
              <a:off x="853664" y="4120128"/>
              <a:ext cx="230400" cy="1023360"/>
            </a:xfrm>
            <a:custGeom>
              <a:avLst/>
              <a:gdLst/>
              <a:ahLst/>
              <a:cxnLst/>
              <a:rect l="l" t="t" r="r" b="b"/>
              <a:pathLst>
                <a:path w="7200" h="31980" extrusionOk="0">
                  <a:moveTo>
                    <a:pt x="0" y="1"/>
                  </a:moveTo>
                  <a:lnTo>
                    <a:pt x="0" y="31980"/>
                  </a:lnTo>
                  <a:lnTo>
                    <a:pt x="7200" y="3198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8"/>
            <p:cNvSpPr/>
            <p:nvPr/>
          </p:nvSpPr>
          <p:spPr>
            <a:xfrm>
              <a:off x="1130496" y="4627328"/>
              <a:ext cx="230400" cy="516160"/>
            </a:xfrm>
            <a:custGeom>
              <a:avLst/>
              <a:gdLst/>
              <a:ahLst/>
              <a:cxnLst/>
              <a:rect l="l" t="t" r="r" b="b"/>
              <a:pathLst>
                <a:path w="7200" h="16130" extrusionOk="0">
                  <a:moveTo>
                    <a:pt x="0" y="1"/>
                  </a:moveTo>
                  <a:lnTo>
                    <a:pt x="0" y="16130"/>
                  </a:lnTo>
                  <a:lnTo>
                    <a:pt x="7200" y="1613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8"/>
            <p:cNvSpPr/>
            <p:nvPr/>
          </p:nvSpPr>
          <p:spPr>
            <a:xfrm>
              <a:off x="1409088" y="3821888"/>
              <a:ext cx="228640" cy="1321600"/>
            </a:xfrm>
            <a:custGeom>
              <a:avLst/>
              <a:gdLst/>
              <a:ahLst/>
              <a:cxnLst/>
              <a:rect l="l" t="t" r="r" b="b"/>
              <a:pathLst>
                <a:path w="7145" h="41300" extrusionOk="0">
                  <a:moveTo>
                    <a:pt x="1" y="0"/>
                  </a:moveTo>
                  <a:lnTo>
                    <a:pt x="1" y="41300"/>
                  </a:lnTo>
                  <a:lnTo>
                    <a:pt x="7144" y="41300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8"/>
            <p:cNvSpPr/>
            <p:nvPr/>
          </p:nvSpPr>
          <p:spPr>
            <a:xfrm>
              <a:off x="1685920" y="4175488"/>
              <a:ext cx="230400" cy="968000"/>
            </a:xfrm>
            <a:custGeom>
              <a:avLst/>
              <a:gdLst/>
              <a:ahLst/>
              <a:cxnLst/>
              <a:rect l="l" t="t" r="r" b="b"/>
              <a:pathLst>
                <a:path w="7200" h="30250" extrusionOk="0">
                  <a:moveTo>
                    <a:pt x="0" y="1"/>
                  </a:moveTo>
                  <a:lnTo>
                    <a:pt x="0" y="30250"/>
                  </a:lnTo>
                  <a:lnTo>
                    <a:pt x="7200" y="3025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8"/>
            <p:cNvSpPr/>
            <p:nvPr/>
          </p:nvSpPr>
          <p:spPr>
            <a:xfrm>
              <a:off x="1962720" y="3939744"/>
              <a:ext cx="230432" cy="1203744"/>
            </a:xfrm>
            <a:custGeom>
              <a:avLst/>
              <a:gdLst/>
              <a:ahLst/>
              <a:cxnLst/>
              <a:rect l="l" t="t" r="r" b="b"/>
              <a:pathLst>
                <a:path w="7201" h="37617" extrusionOk="0">
                  <a:moveTo>
                    <a:pt x="1" y="1"/>
                  </a:moveTo>
                  <a:lnTo>
                    <a:pt x="1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8"/>
            <p:cNvSpPr/>
            <p:nvPr/>
          </p:nvSpPr>
          <p:spPr>
            <a:xfrm>
              <a:off x="2239552" y="4355872"/>
              <a:ext cx="230400" cy="787616"/>
            </a:xfrm>
            <a:custGeom>
              <a:avLst/>
              <a:gdLst/>
              <a:ahLst/>
              <a:cxnLst/>
              <a:rect l="l" t="t" r="r" b="b"/>
              <a:pathLst>
                <a:path w="7200" h="24613" extrusionOk="0">
                  <a:moveTo>
                    <a:pt x="0" y="1"/>
                  </a:moveTo>
                  <a:lnTo>
                    <a:pt x="0" y="24613"/>
                  </a:lnTo>
                  <a:lnTo>
                    <a:pt x="7200" y="24613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8"/>
            <p:cNvSpPr/>
            <p:nvPr/>
          </p:nvSpPr>
          <p:spPr>
            <a:xfrm>
              <a:off x="2516384" y="3821888"/>
              <a:ext cx="230400" cy="1321600"/>
            </a:xfrm>
            <a:custGeom>
              <a:avLst/>
              <a:gdLst/>
              <a:ahLst/>
              <a:cxnLst/>
              <a:rect l="l" t="t" r="r" b="b"/>
              <a:pathLst>
                <a:path w="7200" h="41300" extrusionOk="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8"/>
            <p:cNvSpPr/>
            <p:nvPr/>
          </p:nvSpPr>
          <p:spPr>
            <a:xfrm>
              <a:off x="2794976" y="4175488"/>
              <a:ext cx="228640" cy="968000"/>
            </a:xfrm>
            <a:custGeom>
              <a:avLst/>
              <a:gdLst/>
              <a:ahLst/>
              <a:cxnLst/>
              <a:rect l="l" t="t" r="r" b="b"/>
              <a:pathLst>
                <a:path w="7145" h="30250" extrusionOk="0">
                  <a:moveTo>
                    <a:pt x="1" y="1"/>
                  </a:moveTo>
                  <a:lnTo>
                    <a:pt x="1" y="30250"/>
                  </a:lnTo>
                  <a:lnTo>
                    <a:pt x="7144" y="3025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8"/>
            <p:cNvSpPr/>
            <p:nvPr/>
          </p:nvSpPr>
          <p:spPr>
            <a:xfrm>
              <a:off x="3071808" y="3659360"/>
              <a:ext cx="230400" cy="1484128"/>
            </a:xfrm>
            <a:custGeom>
              <a:avLst/>
              <a:gdLst/>
              <a:ahLst/>
              <a:cxnLst/>
              <a:rect l="l" t="t" r="r" b="b"/>
              <a:pathLst>
                <a:path w="7200" h="46379" extrusionOk="0">
                  <a:moveTo>
                    <a:pt x="0" y="1"/>
                  </a:moveTo>
                  <a:lnTo>
                    <a:pt x="0" y="46379"/>
                  </a:lnTo>
                  <a:lnTo>
                    <a:pt x="7200" y="46379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8"/>
            <p:cNvSpPr/>
            <p:nvPr/>
          </p:nvSpPr>
          <p:spPr>
            <a:xfrm>
              <a:off x="3348608" y="3821888"/>
              <a:ext cx="230432" cy="1321600"/>
            </a:xfrm>
            <a:custGeom>
              <a:avLst/>
              <a:gdLst/>
              <a:ahLst/>
              <a:cxnLst/>
              <a:rect l="l" t="t" r="r" b="b"/>
              <a:pathLst>
                <a:path w="7201" h="41300" extrusionOk="0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8"/>
            <p:cNvSpPr/>
            <p:nvPr/>
          </p:nvSpPr>
          <p:spPr>
            <a:xfrm>
              <a:off x="3625440" y="4220160"/>
              <a:ext cx="230400" cy="923328"/>
            </a:xfrm>
            <a:custGeom>
              <a:avLst/>
              <a:gdLst/>
              <a:ahLst/>
              <a:cxnLst/>
              <a:rect l="l" t="t" r="r" b="b"/>
              <a:pathLst>
                <a:path w="7200" h="28854" extrusionOk="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8"/>
            <p:cNvSpPr/>
            <p:nvPr/>
          </p:nvSpPr>
          <p:spPr>
            <a:xfrm>
              <a:off x="3904032" y="4491616"/>
              <a:ext cx="228640" cy="651872"/>
            </a:xfrm>
            <a:custGeom>
              <a:avLst/>
              <a:gdLst/>
              <a:ahLst/>
              <a:cxnLst/>
              <a:rect l="l" t="t" r="r" b="b"/>
              <a:pathLst>
                <a:path w="7145" h="20371" extrusionOk="0">
                  <a:moveTo>
                    <a:pt x="1" y="0"/>
                  </a:moveTo>
                  <a:lnTo>
                    <a:pt x="1" y="20371"/>
                  </a:lnTo>
                  <a:lnTo>
                    <a:pt x="7145" y="20371"/>
                  </a:lnTo>
                  <a:lnTo>
                    <a:pt x="7145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8"/>
            <p:cNvSpPr/>
            <p:nvPr/>
          </p:nvSpPr>
          <p:spPr>
            <a:xfrm>
              <a:off x="4180864" y="4284448"/>
              <a:ext cx="230432" cy="859040"/>
            </a:xfrm>
            <a:custGeom>
              <a:avLst/>
              <a:gdLst/>
              <a:ahLst/>
              <a:cxnLst/>
              <a:rect l="l" t="t" r="r" b="b"/>
              <a:pathLst>
                <a:path w="7201" h="26845" extrusionOk="0">
                  <a:moveTo>
                    <a:pt x="0" y="0"/>
                  </a:moveTo>
                  <a:lnTo>
                    <a:pt x="0" y="26845"/>
                  </a:lnTo>
                  <a:lnTo>
                    <a:pt x="7200" y="26845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8"/>
            <p:cNvSpPr/>
            <p:nvPr/>
          </p:nvSpPr>
          <p:spPr>
            <a:xfrm>
              <a:off x="4457696" y="4004032"/>
              <a:ext cx="230400" cy="1139456"/>
            </a:xfrm>
            <a:custGeom>
              <a:avLst/>
              <a:gdLst/>
              <a:ahLst/>
              <a:cxnLst/>
              <a:rect l="l" t="t" r="r" b="b"/>
              <a:pathLst>
                <a:path w="7200" h="35608" extrusionOk="0">
                  <a:moveTo>
                    <a:pt x="0" y="1"/>
                  </a:moveTo>
                  <a:lnTo>
                    <a:pt x="0" y="35608"/>
                  </a:lnTo>
                  <a:lnTo>
                    <a:pt x="7200" y="35608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8"/>
            <p:cNvSpPr/>
            <p:nvPr/>
          </p:nvSpPr>
          <p:spPr>
            <a:xfrm>
              <a:off x="4734496" y="3821888"/>
              <a:ext cx="230432" cy="1321600"/>
            </a:xfrm>
            <a:custGeom>
              <a:avLst/>
              <a:gdLst/>
              <a:ahLst/>
              <a:cxnLst/>
              <a:rect l="l" t="t" r="r" b="b"/>
              <a:pathLst>
                <a:path w="7201" h="41300" extrusionOk="0">
                  <a:moveTo>
                    <a:pt x="1" y="0"/>
                  </a:moveTo>
                  <a:lnTo>
                    <a:pt x="1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8"/>
            <p:cNvSpPr/>
            <p:nvPr/>
          </p:nvSpPr>
          <p:spPr>
            <a:xfrm>
              <a:off x="5011328" y="3514688"/>
              <a:ext cx="230400" cy="1628800"/>
            </a:xfrm>
            <a:custGeom>
              <a:avLst/>
              <a:gdLst/>
              <a:ahLst/>
              <a:cxnLst/>
              <a:rect l="l" t="t" r="r" b="b"/>
              <a:pathLst>
                <a:path w="7200" h="50900" extrusionOk="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8"/>
            <p:cNvSpPr/>
            <p:nvPr/>
          </p:nvSpPr>
          <p:spPr>
            <a:xfrm>
              <a:off x="5289920" y="3939744"/>
              <a:ext cx="228640" cy="1203744"/>
            </a:xfrm>
            <a:custGeom>
              <a:avLst/>
              <a:gdLst/>
              <a:ahLst/>
              <a:cxnLst/>
              <a:rect l="l" t="t" r="r" b="b"/>
              <a:pathLst>
                <a:path w="7145" h="37617" extrusionOk="0">
                  <a:moveTo>
                    <a:pt x="1" y="1"/>
                  </a:moveTo>
                  <a:lnTo>
                    <a:pt x="1" y="37617"/>
                  </a:lnTo>
                  <a:lnTo>
                    <a:pt x="7145" y="37617"/>
                  </a:lnTo>
                  <a:lnTo>
                    <a:pt x="7145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8"/>
            <p:cNvSpPr/>
            <p:nvPr/>
          </p:nvSpPr>
          <p:spPr>
            <a:xfrm>
              <a:off x="5566752" y="3704000"/>
              <a:ext cx="230432" cy="1439488"/>
            </a:xfrm>
            <a:custGeom>
              <a:avLst/>
              <a:gdLst/>
              <a:ahLst/>
              <a:cxnLst/>
              <a:rect l="l" t="t" r="r" b="b"/>
              <a:pathLst>
                <a:path w="7201" h="44984" extrusionOk="0">
                  <a:moveTo>
                    <a:pt x="0" y="1"/>
                  </a:moveTo>
                  <a:lnTo>
                    <a:pt x="0" y="44984"/>
                  </a:lnTo>
                  <a:lnTo>
                    <a:pt x="7200" y="44984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8"/>
            <p:cNvSpPr/>
            <p:nvPr/>
          </p:nvSpPr>
          <p:spPr>
            <a:xfrm>
              <a:off x="5843584" y="3821888"/>
              <a:ext cx="230400" cy="1321600"/>
            </a:xfrm>
            <a:custGeom>
              <a:avLst/>
              <a:gdLst/>
              <a:ahLst/>
              <a:cxnLst/>
              <a:rect l="l" t="t" r="r" b="b"/>
              <a:pathLst>
                <a:path w="7200" h="41300" extrusionOk="0">
                  <a:moveTo>
                    <a:pt x="0" y="0"/>
                  </a:moveTo>
                  <a:lnTo>
                    <a:pt x="0" y="41300"/>
                  </a:lnTo>
                  <a:lnTo>
                    <a:pt x="7200" y="413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8"/>
            <p:cNvSpPr/>
            <p:nvPr/>
          </p:nvSpPr>
          <p:spPr>
            <a:xfrm>
              <a:off x="6120384" y="4329088"/>
              <a:ext cx="230432" cy="814400"/>
            </a:xfrm>
            <a:custGeom>
              <a:avLst/>
              <a:gdLst/>
              <a:ahLst/>
              <a:cxnLst/>
              <a:rect l="l" t="t" r="r" b="b"/>
              <a:pathLst>
                <a:path w="7201" h="25450" extrusionOk="0">
                  <a:moveTo>
                    <a:pt x="1" y="0"/>
                  </a:moveTo>
                  <a:lnTo>
                    <a:pt x="1" y="25450"/>
                  </a:lnTo>
                  <a:lnTo>
                    <a:pt x="7200" y="2545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8"/>
            <p:cNvSpPr/>
            <p:nvPr/>
          </p:nvSpPr>
          <p:spPr>
            <a:xfrm>
              <a:off x="6399008" y="4120128"/>
              <a:ext cx="228608" cy="1023360"/>
            </a:xfrm>
            <a:custGeom>
              <a:avLst/>
              <a:gdLst/>
              <a:ahLst/>
              <a:cxnLst/>
              <a:rect l="l" t="t" r="r" b="b"/>
              <a:pathLst>
                <a:path w="7144" h="31980" extrusionOk="0">
                  <a:moveTo>
                    <a:pt x="0" y="1"/>
                  </a:moveTo>
                  <a:lnTo>
                    <a:pt x="0" y="31980"/>
                  </a:lnTo>
                  <a:lnTo>
                    <a:pt x="7144" y="31980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8"/>
            <p:cNvSpPr/>
            <p:nvPr/>
          </p:nvSpPr>
          <p:spPr>
            <a:xfrm>
              <a:off x="6675808" y="4538048"/>
              <a:ext cx="230432" cy="605440"/>
            </a:xfrm>
            <a:custGeom>
              <a:avLst/>
              <a:gdLst/>
              <a:ahLst/>
              <a:cxnLst/>
              <a:rect l="l" t="t" r="r" b="b"/>
              <a:pathLst>
                <a:path w="7201" h="18920" extrusionOk="0">
                  <a:moveTo>
                    <a:pt x="1" y="0"/>
                  </a:moveTo>
                  <a:lnTo>
                    <a:pt x="1" y="18920"/>
                  </a:lnTo>
                  <a:lnTo>
                    <a:pt x="7200" y="1892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8"/>
            <p:cNvSpPr/>
            <p:nvPr/>
          </p:nvSpPr>
          <p:spPr>
            <a:xfrm>
              <a:off x="6952640" y="3939744"/>
              <a:ext cx="230432" cy="1203744"/>
            </a:xfrm>
            <a:custGeom>
              <a:avLst/>
              <a:gdLst/>
              <a:ahLst/>
              <a:cxnLst/>
              <a:rect l="l" t="t" r="r" b="b"/>
              <a:pathLst>
                <a:path w="7201" h="37617" extrusionOk="0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8"/>
            <p:cNvSpPr/>
            <p:nvPr/>
          </p:nvSpPr>
          <p:spPr>
            <a:xfrm>
              <a:off x="7229472" y="4220160"/>
              <a:ext cx="230400" cy="923328"/>
            </a:xfrm>
            <a:custGeom>
              <a:avLst/>
              <a:gdLst/>
              <a:ahLst/>
              <a:cxnLst/>
              <a:rect l="l" t="t" r="r" b="b"/>
              <a:pathLst>
                <a:path w="7200" h="28854" extrusionOk="0">
                  <a:moveTo>
                    <a:pt x="0" y="0"/>
                  </a:moveTo>
                  <a:lnTo>
                    <a:pt x="0" y="28854"/>
                  </a:lnTo>
                  <a:lnTo>
                    <a:pt x="7200" y="28854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8"/>
            <p:cNvSpPr/>
            <p:nvPr/>
          </p:nvSpPr>
          <p:spPr>
            <a:xfrm>
              <a:off x="7506272" y="3768288"/>
              <a:ext cx="230432" cy="1375200"/>
            </a:xfrm>
            <a:custGeom>
              <a:avLst/>
              <a:gdLst/>
              <a:ahLst/>
              <a:cxnLst/>
              <a:rect l="l" t="t" r="r" b="b"/>
              <a:pathLst>
                <a:path w="7201" h="42975" extrusionOk="0">
                  <a:moveTo>
                    <a:pt x="1" y="1"/>
                  </a:moveTo>
                  <a:lnTo>
                    <a:pt x="1" y="42975"/>
                  </a:lnTo>
                  <a:lnTo>
                    <a:pt x="7200" y="42975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8"/>
            <p:cNvSpPr/>
            <p:nvPr/>
          </p:nvSpPr>
          <p:spPr>
            <a:xfrm>
              <a:off x="7784896" y="4004032"/>
              <a:ext cx="228608" cy="1139456"/>
            </a:xfrm>
            <a:custGeom>
              <a:avLst/>
              <a:gdLst/>
              <a:ahLst/>
              <a:cxnLst/>
              <a:rect l="l" t="t" r="r" b="b"/>
              <a:pathLst>
                <a:path w="7144" h="35608" extrusionOk="0">
                  <a:moveTo>
                    <a:pt x="0" y="1"/>
                  </a:moveTo>
                  <a:lnTo>
                    <a:pt x="0" y="35608"/>
                  </a:lnTo>
                  <a:lnTo>
                    <a:pt x="7144" y="35608"/>
                  </a:lnTo>
                  <a:lnTo>
                    <a:pt x="7144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8"/>
            <p:cNvSpPr/>
            <p:nvPr/>
          </p:nvSpPr>
          <p:spPr>
            <a:xfrm>
              <a:off x="8061696" y="3596864"/>
              <a:ext cx="230432" cy="1546624"/>
            </a:xfrm>
            <a:custGeom>
              <a:avLst/>
              <a:gdLst/>
              <a:ahLst/>
              <a:cxnLst/>
              <a:rect l="l" t="t" r="r" b="b"/>
              <a:pathLst>
                <a:path w="7201" h="48332" extrusionOk="0">
                  <a:moveTo>
                    <a:pt x="1" y="0"/>
                  </a:moveTo>
                  <a:lnTo>
                    <a:pt x="1" y="48332"/>
                  </a:lnTo>
                  <a:lnTo>
                    <a:pt x="7200" y="48332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8"/>
            <p:cNvSpPr/>
            <p:nvPr/>
          </p:nvSpPr>
          <p:spPr>
            <a:xfrm>
              <a:off x="8338528" y="3514688"/>
              <a:ext cx="230400" cy="1628800"/>
            </a:xfrm>
            <a:custGeom>
              <a:avLst/>
              <a:gdLst/>
              <a:ahLst/>
              <a:cxnLst/>
              <a:rect l="l" t="t" r="r" b="b"/>
              <a:pathLst>
                <a:path w="7200" h="50900" extrusionOk="0">
                  <a:moveTo>
                    <a:pt x="0" y="1"/>
                  </a:moveTo>
                  <a:lnTo>
                    <a:pt x="0" y="50900"/>
                  </a:lnTo>
                  <a:lnTo>
                    <a:pt x="7200" y="50900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8"/>
            <p:cNvSpPr/>
            <p:nvPr/>
          </p:nvSpPr>
          <p:spPr>
            <a:xfrm>
              <a:off x="8615360" y="3939744"/>
              <a:ext cx="230400" cy="1203744"/>
            </a:xfrm>
            <a:custGeom>
              <a:avLst/>
              <a:gdLst/>
              <a:ahLst/>
              <a:cxnLst/>
              <a:rect l="l" t="t" r="r" b="b"/>
              <a:pathLst>
                <a:path w="7200" h="37617" extrusionOk="0">
                  <a:moveTo>
                    <a:pt x="0" y="1"/>
                  </a:moveTo>
                  <a:lnTo>
                    <a:pt x="0" y="37617"/>
                  </a:lnTo>
                  <a:lnTo>
                    <a:pt x="7200" y="37617"/>
                  </a:lnTo>
                  <a:lnTo>
                    <a:pt x="7200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8"/>
            <p:cNvSpPr/>
            <p:nvPr/>
          </p:nvSpPr>
          <p:spPr>
            <a:xfrm>
              <a:off x="8893952" y="3596864"/>
              <a:ext cx="228640" cy="1546624"/>
            </a:xfrm>
            <a:custGeom>
              <a:avLst/>
              <a:gdLst/>
              <a:ahLst/>
              <a:cxnLst/>
              <a:rect l="l" t="t" r="r" b="b"/>
              <a:pathLst>
                <a:path w="7145" h="48332" extrusionOk="0">
                  <a:moveTo>
                    <a:pt x="1" y="0"/>
                  </a:moveTo>
                  <a:lnTo>
                    <a:pt x="1" y="48332"/>
                  </a:lnTo>
                  <a:lnTo>
                    <a:pt x="7144" y="48332"/>
                  </a:lnTo>
                  <a:lnTo>
                    <a:pt x="7144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9" name="Google Shape;479;p8"/>
          <p:cNvGrpSpPr/>
          <p:nvPr/>
        </p:nvGrpSpPr>
        <p:grpSpPr>
          <a:xfrm>
            <a:off x="28550" y="4360998"/>
            <a:ext cx="9094048" cy="782671"/>
            <a:chOff x="28544" y="4157632"/>
            <a:chExt cx="9094048" cy="985856"/>
          </a:xfrm>
        </p:grpSpPr>
        <p:sp>
          <p:nvSpPr>
            <p:cNvPr id="480" name="Google Shape;480;p8"/>
            <p:cNvSpPr/>
            <p:nvPr/>
          </p:nvSpPr>
          <p:spPr>
            <a:xfrm>
              <a:off x="435744" y="4782720"/>
              <a:ext cx="92896" cy="360768"/>
            </a:xfrm>
            <a:custGeom>
              <a:avLst/>
              <a:gdLst/>
              <a:ahLst/>
              <a:cxnLst/>
              <a:rect l="l" t="t" r="r" b="b"/>
              <a:pathLst>
                <a:path w="2903" h="11274" extrusionOk="0">
                  <a:moveTo>
                    <a:pt x="1" y="0"/>
                  </a:moveTo>
                  <a:lnTo>
                    <a:pt x="1" y="11274"/>
                  </a:lnTo>
                  <a:lnTo>
                    <a:pt x="2903" y="11274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8"/>
            <p:cNvSpPr/>
            <p:nvPr/>
          </p:nvSpPr>
          <p:spPr>
            <a:xfrm>
              <a:off x="300032" y="4638048"/>
              <a:ext cx="92896" cy="505440"/>
            </a:xfrm>
            <a:custGeom>
              <a:avLst/>
              <a:gdLst/>
              <a:ahLst/>
              <a:cxnLst/>
              <a:rect l="l" t="t" r="r" b="b"/>
              <a:pathLst>
                <a:path w="2903" h="15795" extrusionOk="0">
                  <a:moveTo>
                    <a:pt x="0" y="1"/>
                  </a:moveTo>
                  <a:lnTo>
                    <a:pt x="0" y="15795"/>
                  </a:lnTo>
                  <a:lnTo>
                    <a:pt x="2902" y="15795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8"/>
            <p:cNvSpPr/>
            <p:nvPr/>
          </p:nvSpPr>
          <p:spPr>
            <a:xfrm>
              <a:off x="164288" y="4571968"/>
              <a:ext cx="92896" cy="571520"/>
            </a:xfrm>
            <a:custGeom>
              <a:avLst/>
              <a:gdLst/>
              <a:ahLst/>
              <a:cxnLst/>
              <a:rect l="l" t="t" r="r" b="b"/>
              <a:pathLst>
                <a:path w="2903" h="17860" extrusionOk="0">
                  <a:moveTo>
                    <a:pt x="1" y="1"/>
                  </a:moveTo>
                  <a:lnTo>
                    <a:pt x="1" y="17860"/>
                  </a:lnTo>
                  <a:lnTo>
                    <a:pt x="2903" y="17860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8"/>
            <p:cNvSpPr/>
            <p:nvPr/>
          </p:nvSpPr>
          <p:spPr>
            <a:xfrm>
              <a:off x="28544" y="4739840"/>
              <a:ext cx="92928" cy="403648"/>
            </a:xfrm>
            <a:custGeom>
              <a:avLst/>
              <a:gdLst/>
              <a:ahLst/>
              <a:cxnLst/>
              <a:rect l="l" t="t" r="r" b="b"/>
              <a:pathLst>
                <a:path w="2904" h="12614" extrusionOk="0">
                  <a:moveTo>
                    <a:pt x="1" y="1"/>
                  </a:moveTo>
                  <a:lnTo>
                    <a:pt x="1" y="12614"/>
                  </a:lnTo>
                  <a:lnTo>
                    <a:pt x="2903" y="12614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8"/>
            <p:cNvSpPr/>
            <p:nvPr/>
          </p:nvSpPr>
          <p:spPr>
            <a:xfrm>
              <a:off x="712576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8"/>
            <p:cNvSpPr/>
            <p:nvPr/>
          </p:nvSpPr>
          <p:spPr>
            <a:xfrm>
              <a:off x="576832" y="4752352"/>
              <a:ext cx="94688" cy="391136"/>
            </a:xfrm>
            <a:custGeom>
              <a:avLst/>
              <a:gdLst/>
              <a:ahLst/>
              <a:cxnLst/>
              <a:rect l="l" t="t" r="r" b="b"/>
              <a:pathLst>
                <a:path w="2959" h="12223" extrusionOk="0">
                  <a:moveTo>
                    <a:pt x="1" y="1"/>
                  </a:moveTo>
                  <a:lnTo>
                    <a:pt x="1" y="12223"/>
                  </a:lnTo>
                  <a:lnTo>
                    <a:pt x="2959" y="12223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8"/>
            <p:cNvSpPr/>
            <p:nvPr/>
          </p:nvSpPr>
          <p:spPr>
            <a:xfrm>
              <a:off x="989408" y="4386240"/>
              <a:ext cx="94656" cy="757248"/>
            </a:xfrm>
            <a:custGeom>
              <a:avLst/>
              <a:gdLst/>
              <a:ahLst/>
              <a:cxnLst/>
              <a:rect l="l" t="t" r="r" b="b"/>
              <a:pathLst>
                <a:path w="2958" h="23664" extrusionOk="0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8"/>
            <p:cNvSpPr/>
            <p:nvPr/>
          </p:nvSpPr>
          <p:spPr>
            <a:xfrm>
              <a:off x="853664" y="4500544"/>
              <a:ext cx="94688" cy="642944"/>
            </a:xfrm>
            <a:custGeom>
              <a:avLst/>
              <a:gdLst/>
              <a:ahLst/>
              <a:cxnLst/>
              <a:rect l="l" t="t" r="r" b="b"/>
              <a:pathLst>
                <a:path w="2959" h="20092" extrusionOk="0">
                  <a:moveTo>
                    <a:pt x="0" y="0"/>
                  </a:moveTo>
                  <a:lnTo>
                    <a:pt x="0" y="20092"/>
                  </a:lnTo>
                  <a:lnTo>
                    <a:pt x="2958" y="2009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8"/>
            <p:cNvSpPr/>
            <p:nvPr/>
          </p:nvSpPr>
          <p:spPr>
            <a:xfrm>
              <a:off x="1266208" y="4721984"/>
              <a:ext cx="94688" cy="421504"/>
            </a:xfrm>
            <a:custGeom>
              <a:avLst/>
              <a:gdLst/>
              <a:ahLst/>
              <a:cxnLst/>
              <a:rect l="l" t="t" r="r" b="b"/>
              <a:pathLst>
                <a:path w="2959" h="13172" extrusionOk="0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8"/>
            <p:cNvSpPr/>
            <p:nvPr/>
          </p:nvSpPr>
          <p:spPr>
            <a:xfrm>
              <a:off x="1130496" y="4518400"/>
              <a:ext cx="94688" cy="625088"/>
            </a:xfrm>
            <a:custGeom>
              <a:avLst/>
              <a:gdLst/>
              <a:ahLst/>
              <a:cxnLst/>
              <a:rect l="l" t="t" r="r" b="b"/>
              <a:pathLst>
                <a:path w="2959" h="19534" extrusionOk="0">
                  <a:moveTo>
                    <a:pt x="0" y="0"/>
                  </a:moveTo>
                  <a:lnTo>
                    <a:pt x="0" y="19534"/>
                  </a:lnTo>
                  <a:lnTo>
                    <a:pt x="2958" y="1953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8"/>
            <p:cNvSpPr/>
            <p:nvPr/>
          </p:nvSpPr>
          <p:spPr>
            <a:xfrm>
              <a:off x="1543040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8"/>
            <p:cNvSpPr/>
            <p:nvPr/>
          </p:nvSpPr>
          <p:spPr>
            <a:xfrm>
              <a:off x="1407296" y="4721984"/>
              <a:ext cx="94688" cy="421504"/>
            </a:xfrm>
            <a:custGeom>
              <a:avLst/>
              <a:gdLst/>
              <a:ahLst/>
              <a:cxnLst/>
              <a:rect l="l" t="t" r="r" b="b"/>
              <a:pathLst>
                <a:path w="2959" h="13172" extrusionOk="0">
                  <a:moveTo>
                    <a:pt x="1" y="1"/>
                  </a:moveTo>
                  <a:lnTo>
                    <a:pt x="1" y="13172"/>
                  </a:lnTo>
                  <a:lnTo>
                    <a:pt x="2959" y="1317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8"/>
            <p:cNvSpPr/>
            <p:nvPr/>
          </p:nvSpPr>
          <p:spPr>
            <a:xfrm>
              <a:off x="1821632" y="4457664"/>
              <a:ext cx="92896" cy="685824"/>
            </a:xfrm>
            <a:custGeom>
              <a:avLst/>
              <a:gdLst/>
              <a:ahLst/>
              <a:cxnLst/>
              <a:rect l="l" t="t" r="r" b="b"/>
              <a:pathLst>
                <a:path w="2903" h="21432" extrusionOk="0">
                  <a:moveTo>
                    <a:pt x="1" y="1"/>
                  </a:moveTo>
                  <a:lnTo>
                    <a:pt x="1" y="21432"/>
                  </a:lnTo>
                  <a:lnTo>
                    <a:pt x="2903" y="21432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8"/>
            <p:cNvSpPr/>
            <p:nvPr/>
          </p:nvSpPr>
          <p:spPr>
            <a:xfrm>
              <a:off x="1685920" y="4638048"/>
              <a:ext cx="94688" cy="505440"/>
            </a:xfrm>
            <a:custGeom>
              <a:avLst/>
              <a:gdLst/>
              <a:ahLst/>
              <a:cxnLst/>
              <a:rect l="l" t="t" r="r" b="b"/>
              <a:pathLst>
                <a:path w="2959" h="15795" extrusionOk="0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8"/>
            <p:cNvSpPr/>
            <p:nvPr/>
          </p:nvSpPr>
          <p:spPr>
            <a:xfrm>
              <a:off x="2098464" y="4386240"/>
              <a:ext cx="94688" cy="757248"/>
            </a:xfrm>
            <a:custGeom>
              <a:avLst/>
              <a:gdLst/>
              <a:ahLst/>
              <a:cxnLst/>
              <a:rect l="l" t="t" r="r" b="b"/>
              <a:pathLst>
                <a:path w="2959" h="23664" extrusionOk="0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8"/>
            <p:cNvSpPr/>
            <p:nvPr/>
          </p:nvSpPr>
          <p:spPr>
            <a:xfrm>
              <a:off x="1962720" y="4457664"/>
              <a:ext cx="94688" cy="685824"/>
            </a:xfrm>
            <a:custGeom>
              <a:avLst/>
              <a:gdLst/>
              <a:ahLst/>
              <a:cxnLst/>
              <a:rect l="l" t="t" r="r" b="b"/>
              <a:pathLst>
                <a:path w="2959" h="21432" extrusionOk="0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8"/>
            <p:cNvSpPr/>
            <p:nvPr/>
          </p:nvSpPr>
          <p:spPr>
            <a:xfrm>
              <a:off x="2375296" y="4711264"/>
              <a:ext cx="94656" cy="432224"/>
            </a:xfrm>
            <a:custGeom>
              <a:avLst/>
              <a:gdLst/>
              <a:ahLst/>
              <a:cxnLst/>
              <a:rect l="l" t="t" r="r" b="b"/>
              <a:pathLst>
                <a:path w="2958" h="13507" extrusionOk="0">
                  <a:moveTo>
                    <a:pt x="0" y="1"/>
                  </a:moveTo>
                  <a:lnTo>
                    <a:pt x="0" y="13507"/>
                  </a:lnTo>
                  <a:lnTo>
                    <a:pt x="2958" y="1350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8"/>
            <p:cNvSpPr/>
            <p:nvPr/>
          </p:nvSpPr>
          <p:spPr>
            <a:xfrm>
              <a:off x="2239552" y="4536256"/>
              <a:ext cx="94688" cy="607232"/>
            </a:xfrm>
            <a:custGeom>
              <a:avLst/>
              <a:gdLst/>
              <a:ahLst/>
              <a:cxnLst/>
              <a:rect l="l" t="t" r="r" b="b"/>
              <a:pathLst>
                <a:path w="2959" h="18976" extrusionOk="0">
                  <a:moveTo>
                    <a:pt x="0" y="0"/>
                  </a:moveTo>
                  <a:lnTo>
                    <a:pt x="0" y="18976"/>
                  </a:lnTo>
                  <a:lnTo>
                    <a:pt x="2958" y="18976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8"/>
            <p:cNvSpPr/>
            <p:nvPr/>
          </p:nvSpPr>
          <p:spPr>
            <a:xfrm>
              <a:off x="2652096" y="4704128"/>
              <a:ext cx="94688" cy="439360"/>
            </a:xfrm>
            <a:custGeom>
              <a:avLst/>
              <a:gdLst/>
              <a:ahLst/>
              <a:cxnLst/>
              <a:rect l="l" t="t" r="r" b="b"/>
              <a:pathLst>
                <a:path w="2959" h="13730" extrusionOk="0">
                  <a:moveTo>
                    <a:pt x="1" y="1"/>
                  </a:moveTo>
                  <a:lnTo>
                    <a:pt x="1" y="13730"/>
                  </a:lnTo>
                  <a:lnTo>
                    <a:pt x="2959" y="1373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8"/>
            <p:cNvSpPr/>
            <p:nvPr/>
          </p:nvSpPr>
          <p:spPr>
            <a:xfrm>
              <a:off x="2516384" y="4764864"/>
              <a:ext cx="94688" cy="378624"/>
            </a:xfrm>
            <a:custGeom>
              <a:avLst/>
              <a:gdLst/>
              <a:ahLst/>
              <a:cxnLst/>
              <a:rect l="l" t="t" r="r" b="b"/>
              <a:pathLst>
                <a:path w="2959" h="11832" extrusionOk="0">
                  <a:moveTo>
                    <a:pt x="0" y="0"/>
                  </a:moveTo>
                  <a:lnTo>
                    <a:pt x="0" y="11832"/>
                  </a:lnTo>
                  <a:lnTo>
                    <a:pt x="2958" y="11832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8"/>
            <p:cNvSpPr/>
            <p:nvPr/>
          </p:nvSpPr>
          <p:spPr>
            <a:xfrm>
              <a:off x="2930720" y="4421952"/>
              <a:ext cx="92896" cy="721536"/>
            </a:xfrm>
            <a:custGeom>
              <a:avLst/>
              <a:gdLst/>
              <a:ahLst/>
              <a:cxnLst/>
              <a:rect l="l" t="t" r="r" b="b"/>
              <a:pathLst>
                <a:path w="2903" h="22548" extrusionOk="0">
                  <a:moveTo>
                    <a:pt x="0" y="1"/>
                  </a:moveTo>
                  <a:lnTo>
                    <a:pt x="0" y="22548"/>
                  </a:lnTo>
                  <a:lnTo>
                    <a:pt x="2902" y="22548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8"/>
            <p:cNvSpPr/>
            <p:nvPr/>
          </p:nvSpPr>
          <p:spPr>
            <a:xfrm>
              <a:off x="2794976" y="4638048"/>
              <a:ext cx="92896" cy="505440"/>
            </a:xfrm>
            <a:custGeom>
              <a:avLst/>
              <a:gdLst/>
              <a:ahLst/>
              <a:cxnLst/>
              <a:rect l="l" t="t" r="r" b="b"/>
              <a:pathLst>
                <a:path w="2903" h="15795" extrusionOk="0">
                  <a:moveTo>
                    <a:pt x="1" y="1"/>
                  </a:moveTo>
                  <a:lnTo>
                    <a:pt x="1" y="15795"/>
                  </a:lnTo>
                  <a:lnTo>
                    <a:pt x="2903" y="1579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8"/>
            <p:cNvSpPr/>
            <p:nvPr/>
          </p:nvSpPr>
          <p:spPr>
            <a:xfrm>
              <a:off x="3207520" y="4386240"/>
              <a:ext cx="94688" cy="757248"/>
            </a:xfrm>
            <a:custGeom>
              <a:avLst/>
              <a:gdLst/>
              <a:ahLst/>
              <a:cxnLst/>
              <a:rect l="l" t="t" r="r" b="b"/>
              <a:pathLst>
                <a:path w="2959" h="23664" extrusionOk="0">
                  <a:moveTo>
                    <a:pt x="1" y="0"/>
                  </a:moveTo>
                  <a:lnTo>
                    <a:pt x="1" y="23664"/>
                  </a:lnTo>
                  <a:lnTo>
                    <a:pt x="2959" y="23664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8"/>
            <p:cNvSpPr/>
            <p:nvPr/>
          </p:nvSpPr>
          <p:spPr>
            <a:xfrm>
              <a:off x="3071808" y="4314784"/>
              <a:ext cx="94688" cy="828704"/>
            </a:xfrm>
            <a:custGeom>
              <a:avLst/>
              <a:gdLst/>
              <a:ahLst/>
              <a:cxnLst/>
              <a:rect l="l" t="t" r="r" b="b"/>
              <a:pathLst>
                <a:path w="2959" h="25897" extrusionOk="0">
                  <a:moveTo>
                    <a:pt x="0" y="1"/>
                  </a:moveTo>
                  <a:lnTo>
                    <a:pt x="0" y="25897"/>
                  </a:lnTo>
                  <a:lnTo>
                    <a:pt x="2958" y="25897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8"/>
            <p:cNvSpPr/>
            <p:nvPr/>
          </p:nvSpPr>
          <p:spPr>
            <a:xfrm>
              <a:off x="3484352" y="4530912"/>
              <a:ext cx="94688" cy="612576"/>
            </a:xfrm>
            <a:custGeom>
              <a:avLst/>
              <a:gdLst/>
              <a:ahLst/>
              <a:cxnLst/>
              <a:rect l="l" t="t" r="r" b="b"/>
              <a:pathLst>
                <a:path w="2959" h="19143" extrusionOk="0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8"/>
            <p:cNvSpPr/>
            <p:nvPr/>
          </p:nvSpPr>
          <p:spPr>
            <a:xfrm>
              <a:off x="3348608" y="4314784"/>
              <a:ext cx="94688" cy="828704"/>
            </a:xfrm>
            <a:custGeom>
              <a:avLst/>
              <a:gdLst/>
              <a:ahLst/>
              <a:cxnLst/>
              <a:rect l="l" t="t" r="r" b="b"/>
              <a:pathLst>
                <a:path w="2959" h="25897" extrusionOk="0">
                  <a:moveTo>
                    <a:pt x="1" y="1"/>
                  </a:moveTo>
                  <a:lnTo>
                    <a:pt x="1" y="25897"/>
                  </a:lnTo>
                  <a:lnTo>
                    <a:pt x="2959" y="25897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8"/>
            <p:cNvSpPr/>
            <p:nvPr/>
          </p:nvSpPr>
          <p:spPr>
            <a:xfrm>
              <a:off x="3761184" y="4739840"/>
              <a:ext cx="94656" cy="403648"/>
            </a:xfrm>
            <a:custGeom>
              <a:avLst/>
              <a:gdLst/>
              <a:ahLst/>
              <a:cxnLst/>
              <a:rect l="l" t="t" r="r" b="b"/>
              <a:pathLst>
                <a:path w="2958" h="12614" extrusionOk="0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8"/>
            <p:cNvSpPr/>
            <p:nvPr/>
          </p:nvSpPr>
          <p:spPr>
            <a:xfrm>
              <a:off x="3625440" y="4457664"/>
              <a:ext cx="94688" cy="685824"/>
            </a:xfrm>
            <a:custGeom>
              <a:avLst/>
              <a:gdLst/>
              <a:ahLst/>
              <a:cxnLst/>
              <a:rect l="l" t="t" r="r" b="b"/>
              <a:pathLst>
                <a:path w="2959" h="21432" extrusionOk="0">
                  <a:moveTo>
                    <a:pt x="0" y="1"/>
                  </a:moveTo>
                  <a:lnTo>
                    <a:pt x="0" y="21432"/>
                  </a:lnTo>
                  <a:lnTo>
                    <a:pt x="2958" y="2143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8"/>
            <p:cNvSpPr/>
            <p:nvPr/>
          </p:nvSpPr>
          <p:spPr>
            <a:xfrm>
              <a:off x="4037984" y="4638048"/>
              <a:ext cx="94688" cy="505440"/>
            </a:xfrm>
            <a:custGeom>
              <a:avLst/>
              <a:gdLst/>
              <a:ahLst/>
              <a:cxnLst/>
              <a:rect l="l" t="t" r="r" b="b"/>
              <a:pathLst>
                <a:path w="2959" h="15795" extrusionOk="0">
                  <a:moveTo>
                    <a:pt x="1" y="1"/>
                  </a:moveTo>
                  <a:lnTo>
                    <a:pt x="1" y="15795"/>
                  </a:lnTo>
                  <a:lnTo>
                    <a:pt x="2959" y="15795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8"/>
            <p:cNvSpPr/>
            <p:nvPr/>
          </p:nvSpPr>
          <p:spPr>
            <a:xfrm>
              <a:off x="3902272" y="4836288"/>
              <a:ext cx="94656" cy="307200"/>
            </a:xfrm>
            <a:custGeom>
              <a:avLst/>
              <a:gdLst/>
              <a:ahLst/>
              <a:cxnLst/>
              <a:rect l="l" t="t" r="r" b="b"/>
              <a:pathLst>
                <a:path w="2958" h="9600" extrusionOk="0">
                  <a:moveTo>
                    <a:pt x="0" y="1"/>
                  </a:moveTo>
                  <a:lnTo>
                    <a:pt x="0" y="9600"/>
                  </a:lnTo>
                  <a:lnTo>
                    <a:pt x="2958" y="960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8"/>
            <p:cNvSpPr/>
            <p:nvPr/>
          </p:nvSpPr>
          <p:spPr>
            <a:xfrm>
              <a:off x="4316608" y="4638048"/>
              <a:ext cx="94688" cy="505440"/>
            </a:xfrm>
            <a:custGeom>
              <a:avLst/>
              <a:gdLst/>
              <a:ahLst/>
              <a:cxnLst/>
              <a:rect l="l" t="t" r="r" b="b"/>
              <a:pathLst>
                <a:path w="2959" h="15795" extrusionOk="0">
                  <a:moveTo>
                    <a:pt x="0" y="1"/>
                  </a:moveTo>
                  <a:lnTo>
                    <a:pt x="0" y="15795"/>
                  </a:lnTo>
                  <a:lnTo>
                    <a:pt x="2958" y="1579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8"/>
            <p:cNvSpPr/>
            <p:nvPr/>
          </p:nvSpPr>
          <p:spPr>
            <a:xfrm>
              <a:off x="4180864" y="4739840"/>
              <a:ext cx="94688" cy="403648"/>
            </a:xfrm>
            <a:custGeom>
              <a:avLst/>
              <a:gdLst/>
              <a:ahLst/>
              <a:cxnLst/>
              <a:rect l="l" t="t" r="r" b="b"/>
              <a:pathLst>
                <a:path w="2959" h="12614" extrusionOk="0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8"/>
            <p:cNvSpPr/>
            <p:nvPr/>
          </p:nvSpPr>
          <p:spPr>
            <a:xfrm>
              <a:off x="4593408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8"/>
            <p:cNvSpPr/>
            <p:nvPr/>
          </p:nvSpPr>
          <p:spPr>
            <a:xfrm>
              <a:off x="4457696" y="4739840"/>
              <a:ext cx="94688" cy="403648"/>
            </a:xfrm>
            <a:custGeom>
              <a:avLst/>
              <a:gdLst/>
              <a:ahLst/>
              <a:cxnLst/>
              <a:rect l="l" t="t" r="r" b="b"/>
              <a:pathLst>
                <a:path w="2959" h="12614" extrusionOk="0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8"/>
            <p:cNvSpPr/>
            <p:nvPr/>
          </p:nvSpPr>
          <p:spPr>
            <a:xfrm>
              <a:off x="4870240" y="4386240"/>
              <a:ext cx="94688" cy="757248"/>
            </a:xfrm>
            <a:custGeom>
              <a:avLst/>
              <a:gdLst/>
              <a:ahLst/>
              <a:cxnLst/>
              <a:rect l="l" t="t" r="r" b="b"/>
              <a:pathLst>
                <a:path w="2959" h="23664" extrusionOk="0">
                  <a:moveTo>
                    <a:pt x="0" y="0"/>
                  </a:moveTo>
                  <a:lnTo>
                    <a:pt x="0" y="23664"/>
                  </a:lnTo>
                  <a:lnTo>
                    <a:pt x="2958" y="23664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8"/>
            <p:cNvSpPr/>
            <p:nvPr/>
          </p:nvSpPr>
          <p:spPr>
            <a:xfrm>
              <a:off x="4734496" y="4457664"/>
              <a:ext cx="94688" cy="685824"/>
            </a:xfrm>
            <a:custGeom>
              <a:avLst/>
              <a:gdLst/>
              <a:ahLst/>
              <a:cxnLst/>
              <a:rect l="l" t="t" r="r" b="b"/>
              <a:pathLst>
                <a:path w="2959" h="21432" extrusionOk="0">
                  <a:moveTo>
                    <a:pt x="1" y="1"/>
                  </a:moveTo>
                  <a:lnTo>
                    <a:pt x="1" y="21432"/>
                  </a:lnTo>
                  <a:lnTo>
                    <a:pt x="2959" y="2143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8"/>
            <p:cNvSpPr/>
            <p:nvPr/>
          </p:nvSpPr>
          <p:spPr>
            <a:xfrm>
              <a:off x="5147072" y="4157632"/>
              <a:ext cx="94656" cy="985856"/>
            </a:xfrm>
            <a:custGeom>
              <a:avLst/>
              <a:gdLst/>
              <a:ahLst/>
              <a:cxnLst/>
              <a:rect l="l" t="t" r="r" b="b"/>
              <a:pathLst>
                <a:path w="2958" h="30808" extrusionOk="0">
                  <a:moveTo>
                    <a:pt x="0" y="1"/>
                  </a:moveTo>
                  <a:lnTo>
                    <a:pt x="0" y="30808"/>
                  </a:lnTo>
                  <a:lnTo>
                    <a:pt x="2958" y="30808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8"/>
            <p:cNvSpPr/>
            <p:nvPr/>
          </p:nvSpPr>
          <p:spPr>
            <a:xfrm>
              <a:off x="5011328" y="4229088"/>
              <a:ext cx="94688" cy="914400"/>
            </a:xfrm>
            <a:custGeom>
              <a:avLst/>
              <a:gdLst/>
              <a:ahLst/>
              <a:cxnLst/>
              <a:rect l="l" t="t" r="r" b="b"/>
              <a:pathLst>
                <a:path w="2959" h="28575" extrusionOk="0">
                  <a:moveTo>
                    <a:pt x="0" y="0"/>
                  </a:moveTo>
                  <a:lnTo>
                    <a:pt x="0" y="28575"/>
                  </a:lnTo>
                  <a:lnTo>
                    <a:pt x="2958" y="2857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8"/>
            <p:cNvSpPr/>
            <p:nvPr/>
          </p:nvSpPr>
          <p:spPr>
            <a:xfrm>
              <a:off x="5425664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8"/>
            <p:cNvSpPr/>
            <p:nvPr/>
          </p:nvSpPr>
          <p:spPr>
            <a:xfrm>
              <a:off x="5289920" y="4277280"/>
              <a:ext cx="94688" cy="866208"/>
            </a:xfrm>
            <a:custGeom>
              <a:avLst/>
              <a:gdLst/>
              <a:ahLst/>
              <a:cxnLst/>
              <a:rect l="l" t="t" r="r" b="b"/>
              <a:pathLst>
                <a:path w="2959" h="27069" extrusionOk="0">
                  <a:moveTo>
                    <a:pt x="1" y="1"/>
                  </a:moveTo>
                  <a:lnTo>
                    <a:pt x="1" y="27069"/>
                  </a:lnTo>
                  <a:lnTo>
                    <a:pt x="2959" y="2706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8"/>
            <p:cNvSpPr/>
            <p:nvPr/>
          </p:nvSpPr>
          <p:spPr>
            <a:xfrm>
              <a:off x="5702496" y="4721984"/>
              <a:ext cx="94688" cy="421504"/>
            </a:xfrm>
            <a:custGeom>
              <a:avLst/>
              <a:gdLst/>
              <a:ahLst/>
              <a:cxnLst/>
              <a:rect l="l" t="t" r="r" b="b"/>
              <a:pathLst>
                <a:path w="2959" h="13172" extrusionOk="0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8"/>
            <p:cNvSpPr/>
            <p:nvPr/>
          </p:nvSpPr>
          <p:spPr>
            <a:xfrm>
              <a:off x="5566752" y="4416608"/>
              <a:ext cx="94688" cy="726880"/>
            </a:xfrm>
            <a:custGeom>
              <a:avLst/>
              <a:gdLst/>
              <a:ahLst/>
              <a:cxnLst/>
              <a:rect l="l" t="t" r="r" b="b"/>
              <a:pathLst>
                <a:path w="2959" h="22715" extrusionOk="0">
                  <a:moveTo>
                    <a:pt x="0" y="0"/>
                  </a:moveTo>
                  <a:lnTo>
                    <a:pt x="0" y="22715"/>
                  </a:lnTo>
                  <a:lnTo>
                    <a:pt x="2958" y="2271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8"/>
            <p:cNvSpPr/>
            <p:nvPr/>
          </p:nvSpPr>
          <p:spPr>
            <a:xfrm>
              <a:off x="5979296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1" y="1"/>
                  </a:moveTo>
                  <a:lnTo>
                    <a:pt x="1" y="17860"/>
                  </a:lnTo>
                  <a:lnTo>
                    <a:pt x="2959" y="17860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8"/>
            <p:cNvSpPr/>
            <p:nvPr/>
          </p:nvSpPr>
          <p:spPr>
            <a:xfrm>
              <a:off x="5843584" y="4813088"/>
              <a:ext cx="94688" cy="330400"/>
            </a:xfrm>
            <a:custGeom>
              <a:avLst/>
              <a:gdLst/>
              <a:ahLst/>
              <a:cxnLst/>
              <a:rect l="l" t="t" r="r" b="b"/>
              <a:pathLst>
                <a:path w="2959" h="10325" extrusionOk="0">
                  <a:moveTo>
                    <a:pt x="0" y="0"/>
                  </a:moveTo>
                  <a:lnTo>
                    <a:pt x="0" y="10325"/>
                  </a:lnTo>
                  <a:lnTo>
                    <a:pt x="2958" y="10325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8"/>
            <p:cNvSpPr/>
            <p:nvPr/>
          </p:nvSpPr>
          <p:spPr>
            <a:xfrm>
              <a:off x="6256128" y="4807712"/>
              <a:ext cx="94688" cy="335776"/>
            </a:xfrm>
            <a:custGeom>
              <a:avLst/>
              <a:gdLst/>
              <a:ahLst/>
              <a:cxnLst/>
              <a:rect l="l" t="t" r="r" b="b"/>
              <a:pathLst>
                <a:path w="2959" h="10493" extrusionOk="0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8"/>
            <p:cNvSpPr/>
            <p:nvPr/>
          </p:nvSpPr>
          <p:spPr>
            <a:xfrm>
              <a:off x="6120384" y="4739840"/>
              <a:ext cx="94688" cy="403648"/>
            </a:xfrm>
            <a:custGeom>
              <a:avLst/>
              <a:gdLst/>
              <a:ahLst/>
              <a:cxnLst/>
              <a:rect l="l" t="t" r="r" b="b"/>
              <a:pathLst>
                <a:path w="2959" h="12614" extrusionOk="0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8"/>
            <p:cNvSpPr/>
            <p:nvPr/>
          </p:nvSpPr>
          <p:spPr>
            <a:xfrm>
              <a:off x="6534720" y="4505888"/>
              <a:ext cx="92896" cy="637600"/>
            </a:xfrm>
            <a:custGeom>
              <a:avLst/>
              <a:gdLst/>
              <a:ahLst/>
              <a:cxnLst/>
              <a:rect l="l" t="t" r="r" b="b"/>
              <a:pathLst>
                <a:path w="2903" h="19925" extrusionOk="0">
                  <a:moveTo>
                    <a:pt x="1" y="1"/>
                  </a:moveTo>
                  <a:lnTo>
                    <a:pt x="1" y="19925"/>
                  </a:lnTo>
                  <a:lnTo>
                    <a:pt x="2903" y="19925"/>
                  </a:lnTo>
                  <a:lnTo>
                    <a:pt x="2903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8"/>
            <p:cNvSpPr/>
            <p:nvPr/>
          </p:nvSpPr>
          <p:spPr>
            <a:xfrm>
              <a:off x="6399008" y="4739840"/>
              <a:ext cx="92896" cy="403648"/>
            </a:xfrm>
            <a:custGeom>
              <a:avLst/>
              <a:gdLst/>
              <a:ahLst/>
              <a:cxnLst/>
              <a:rect l="l" t="t" r="r" b="b"/>
              <a:pathLst>
                <a:path w="2903" h="12614" extrusionOk="0">
                  <a:moveTo>
                    <a:pt x="0" y="1"/>
                  </a:moveTo>
                  <a:lnTo>
                    <a:pt x="0" y="12614"/>
                  </a:lnTo>
                  <a:lnTo>
                    <a:pt x="2902" y="12614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8"/>
            <p:cNvSpPr/>
            <p:nvPr/>
          </p:nvSpPr>
          <p:spPr>
            <a:xfrm>
              <a:off x="6811552" y="4807712"/>
              <a:ext cx="94688" cy="335776"/>
            </a:xfrm>
            <a:custGeom>
              <a:avLst/>
              <a:gdLst/>
              <a:ahLst/>
              <a:cxnLst/>
              <a:rect l="l" t="t" r="r" b="b"/>
              <a:pathLst>
                <a:path w="2959" h="10493" extrusionOk="0">
                  <a:moveTo>
                    <a:pt x="0" y="1"/>
                  </a:moveTo>
                  <a:lnTo>
                    <a:pt x="0" y="10493"/>
                  </a:lnTo>
                  <a:lnTo>
                    <a:pt x="2958" y="1049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8"/>
            <p:cNvSpPr/>
            <p:nvPr/>
          </p:nvSpPr>
          <p:spPr>
            <a:xfrm>
              <a:off x="6675808" y="4614848"/>
              <a:ext cx="94688" cy="528640"/>
            </a:xfrm>
            <a:custGeom>
              <a:avLst/>
              <a:gdLst/>
              <a:ahLst/>
              <a:cxnLst/>
              <a:rect l="l" t="t" r="r" b="b"/>
              <a:pathLst>
                <a:path w="2959" h="16520" extrusionOk="0">
                  <a:moveTo>
                    <a:pt x="1" y="0"/>
                  </a:moveTo>
                  <a:lnTo>
                    <a:pt x="1" y="16520"/>
                  </a:lnTo>
                  <a:lnTo>
                    <a:pt x="2959" y="16520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8"/>
            <p:cNvSpPr/>
            <p:nvPr/>
          </p:nvSpPr>
          <p:spPr>
            <a:xfrm>
              <a:off x="7088384" y="4739840"/>
              <a:ext cx="94688" cy="403648"/>
            </a:xfrm>
            <a:custGeom>
              <a:avLst/>
              <a:gdLst/>
              <a:ahLst/>
              <a:cxnLst/>
              <a:rect l="l" t="t" r="r" b="b"/>
              <a:pathLst>
                <a:path w="2959" h="12614" extrusionOk="0">
                  <a:moveTo>
                    <a:pt x="0" y="1"/>
                  </a:moveTo>
                  <a:lnTo>
                    <a:pt x="0" y="12614"/>
                  </a:lnTo>
                  <a:lnTo>
                    <a:pt x="2958" y="12614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8"/>
            <p:cNvSpPr/>
            <p:nvPr/>
          </p:nvSpPr>
          <p:spPr>
            <a:xfrm>
              <a:off x="6952640" y="4530912"/>
              <a:ext cx="94688" cy="612576"/>
            </a:xfrm>
            <a:custGeom>
              <a:avLst/>
              <a:gdLst/>
              <a:ahLst/>
              <a:cxnLst/>
              <a:rect l="l" t="t" r="r" b="b"/>
              <a:pathLst>
                <a:path w="2959" h="19143" extrusionOk="0">
                  <a:moveTo>
                    <a:pt x="0" y="0"/>
                  </a:moveTo>
                  <a:lnTo>
                    <a:pt x="0" y="19143"/>
                  </a:lnTo>
                  <a:lnTo>
                    <a:pt x="2958" y="19143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8"/>
            <p:cNvSpPr/>
            <p:nvPr/>
          </p:nvSpPr>
          <p:spPr>
            <a:xfrm>
              <a:off x="7365184" y="4739840"/>
              <a:ext cx="94688" cy="403648"/>
            </a:xfrm>
            <a:custGeom>
              <a:avLst/>
              <a:gdLst/>
              <a:ahLst/>
              <a:cxnLst/>
              <a:rect l="l" t="t" r="r" b="b"/>
              <a:pathLst>
                <a:path w="2959" h="12614" extrusionOk="0">
                  <a:moveTo>
                    <a:pt x="1" y="1"/>
                  </a:moveTo>
                  <a:lnTo>
                    <a:pt x="1" y="12614"/>
                  </a:lnTo>
                  <a:lnTo>
                    <a:pt x="2959" y="12614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8"/>
            <p:cNvSpPr/>
            <p:nvPr/>
          </p:nvSpPr>
          <p:spPr>
            <a:xfrm>
              <a:off x="7229472" y="4825568"/>
              <a:ext cx="94688" cy="317920"/>
            </a:xfrm>
            <a:custGeom>
              <a:avLst/>
              <a:gdLst/>
              <a:ahLst/>
              <a:cxnLst/>
              <a:rect l="l" t="t" r="r" b="b"/>
              <a:pathLst>
                <a:path w="2959" h="9935" extrusionOk="0">
                  <a:moveTo>
                    <a:pt x="0" y="1"/>
                  </a:moveTo>
                  <a:lnTo>
                    <a:pt x="0" y="9935"/>
                  </a:lnTo>
                  <a:lnTo>
                    <a:pt x="2958" y="9935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8"/>
            <p:cNvSpPr/>
            <p:nvPr/>
          </p:nvSpPr>
          <p:spPr>
            <a:xfrm>
              <a:off x="7643808" y="4632704"/>
              <a:ext cx="92896" cy="510784"/>
            </a:xfrm>
            <a:custGeom>
              <a:avLst/>
              <a:gdLst/>
              <a:ahLst/>
              <a:cxnLst/>
              <a:rect l="l" t="t" r="r" b="b"/>
              <a:pathLst>
                <a:path w="2903" h="15962" extrusionOk="0">
                  <a:moveTo>
                    <a:pt x="0" y="0"/>
                  </a:moveTo>
                  <a:lnTo>
                    <a:pt x="0" y="15962"/>
                  </a:lnTo>
                  <a:lnTo>
                    <a:pt x="2902" y="15962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8"/>
            <p:cNvSpPr/>
            <p:nvPr/>
          </p:nvSpPr>
          <p:spPr>
            <a:xfrm>
              <a:off x="7506272" y="4963104"/>
              <a:ext cx="94688" cy="180384"/>
            </a:xfrm>
            <a:custGeom>
              <a:avLst/>
              <a:gdLst/>
              <a:ahLst/>
              <a:cxnLst/>
              <a:rect l="l" t="t" r="r" b="b"/>
              <a:pathLst>
                <a:path w="2959" h="5637" extrusionOk="0">
                  <a:moveTo>
                    <a:pt x="1" y="0"/>
                  </a:moveTo>
                  <a:lnTo>
                    <a:pt x="1" y="5637"/>
                  </a:lnTo>
                  <a:lnTo>
                    <a:pt x="2959" y="5637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8"/>
            <p:cNvSpPr/>
            <p:nvPr/>
          </p:nvSpPr>
          <p:spPr>
            <a:xfrm>
              <a:off x="7920608" y="4909504"/>
              <a:ext cx="94688" cy="233984"/>
            </a:xfrm>
            <a:custGeom>
              <a:avLst/>
              <a:gdLst/>
              <a:ahLst/>
              <a:cxnLst/>
              <a:rect l="l" t="t" r="r" b="b"/>
              <a:pathLst>
                <a:path w="2959" h="7312" extrusionOk="0">
                  <a:moveTo>
                    <a:pt x="1" y="1"/>
                  </a:moveTo>
                  <a:lnTo>
                    <a:pt x="1" y="7312"/>
                  </a:lnTo>
                  <a:lnTo>
                    <a:pt x="2959" y="731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8"/>
            <p:cNvSpPr/>
            <p:nvPr/>
          </p:nvSpPr>
          <p:spPr>
            <a:xfrm>
              <a:off x="7784896" y="4777344"/>
              <a:ext cx="94688" cy="366144"/>
            </a:xfrm>
            <a:custGeom>
              <a:avLst/>
              <a:gdLst/>
              <a:ahLst/>
              <a:cxnLst/>
              <a:rect l="l" t="t" r="r" b="b"/>
              <a:pathLst>
                <a:path w="2959" h="11442" extrusionOk="0">
                  <a:moveTo>
                    <a:pt x="0" y="1"/>
                  </a:moveTo>
                  <a:lnTo>
                    <a:pt x="0" y="11442"/>
                  </a:lnTo>
                  <a:lnTo>
                    <a:pt x="2958" y="1144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8"/>
            <p:cNvSpPr/>
            <p:nvPr/>
          </p:nvSpPr>
          <p:spPr>
            <a:xfrm>
              <a:off x="8197440" y="4571968"/>
              <a:ext cx="94688" cy="571520"/>
            </a:xfrm>
            <a:custGeom>
              <a:avLst/>
              <a:gdLst/>
              <a:ahLst/>
              <a:cxnLst/>
              <a:rect l="l" t="t" r="r" b="b"/>
              <a:pathLst>
                <a:path w="2959" h="17860" extrusionOk="0">
                  <a:moveTo>
                    <a:pt x="0" y="1"/>
                  </a:moveTo>
                  <a:lnTo>
                    <a:pt x="0" y="17860"/>
                  </a:lnTo>
                  <a:lnTo>
                    <a:pt x="2958" y="17860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8"/>
            <p:cNvSpPr/>
            <p:nvPr/>
          </p:nvSpPr>
          <p:spPr>
            <a:xfrm>
              <a:off x="8061696" y="4777344"/>
              <a:ext cx="94688" cy="366144"/>
            </a:xfrm>
            <a:custGeom>
              <a:avLst/>
              <a:gdLst/>
              <a:ahLst/>
              <a:cxnLst/>
              <a:rect l="l" t="t" r="r" b="b"/>
              <a:pathLst>
                <a:path w="2959" h="11442" extrusionOk="0">
                  <a:moveTo>
                    <a:pt x="1" y="1"/>
                  </a:moveTo>
                  <a:lnTo>
                    <a:pt x="1" y="11442"/>
                  </a:lnTo>
                  <a:lnTo>
                    <a:pt x="2959" y="11442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8"/>
            <p:cNvSpPr/>
            <p:nvPr/>
          </p:nvSpPr>
          <p:spPr>
            <a:xfrm>
              <a:off x="8474272" y="4721984"/>
              <a:ext cx="94656" cy="421504"/>
            </a:xfrm>
            <a:custGeom>
              <a:avLst/>
              <a:gdLst/>
              <a:ahLst/>
              <a:cxnLst/>
              <a:rect l="l" t="t" r="r" b="b"/>
              <a:pathLst>
                <a:path w="2958" h="13172" extrusionOk="0">
                  <a:moveTo>
                    <a:pt x="0" y="1"/>
                  </a:moveTo>
                  <a:lnTo>
                    <a:pt x="0" y="13172"/>
                  </a:lnTo>
                  <a:lnTo>
                    <a:pt x="2958" y="13172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8"/>
            <p:cNvSpPr/>
            <p:nvPr/>
          </p:nvSpPr>
          <p:spPr>
            <a:xfrm>
              <a:off x="8338528" y="4488032"/>
              <a:ext cx="94688" cy="655456"/>
            </a:xfrm>
            <a:custGeom>
              <a:avLst/>
              <a:gdLst/>
              <a:ahLst/>
              <a:cxnLst/>
              <a:rect l="l" t="t" r="r" b="b"/>
              <a:pathLst>
                <a:path w="2959" h="20483" extrusionOk="0">
                  <a:moveTo>
                    <a:pt x="0" y="1"/>
                  </a:moveTo>
                  <a:lnTo>
                    <a:pt x="0" y="20483"/>
                  </a:lnTo>
                  <a:lnTo>
                    <a:pt x="2958" y="2048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8"/>
            <p:cNvSpPr/>
            <p:nvPr/>
          </p:nvSpPr>
          <p:spPr>
            <a:xfrm>
              <a:off x="8751072" y="4409440"/>
              <a:ext cx="94688" cy="734048"/>
            </a:xfrm>
            <a:custGeom>
              <a:avLst/>
              <a:gdLst/>
              <a:ahLst/>
              <a:cxnLst/>
              <a:rect l="l" t="t" r="r" b="b"/>
              <a:pathLst>
                <a:path w="2959" h="22939" extrusionOk="0">
                  <a:moveTo>
                    <a:pt x="1" y="1"/>
                  </a:moveTo>
                  <a:lnTo>
                    <a:pt x="1" y="22939"/>
                  </a:lnTo>
                  <a:lnTo>
                    <a:pt x="2959" y="22939"/>
                  </a:lnTo>
                  <a:lnTo>
                    <a:pt x="2959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8"/>
            <p:cNvSpPr/>
            <p:nvPr/>
          </p:nvSpPr>
          <p:spPr>
            <a:xfrm>
              <a:off x="8615360" y="4295168"/>
              <a:ext cx="94688" cy="848320"/>
            </a:xfrm>
            <a:custGeom>
              <a:avLst/>
              <a:gdLst/>
              <a:ahLst/>
              <a:cxnLst/>
              <a:rect l="l" t="t" r="r" b="b"/>
              <a:pathLst>
                <a:path w="2959" h="26510" extrusionOk="0">
                  <a:moveTo>
                    <a:pt x="0" y="0"/>
                  </a:moveTo>
                  <a:lnTo>
                    <a:pt x="0" y="26510"/>
                  </a:lnTo>
                  <a:lnTo>
                    <a:pt x="2958" y="26510"/>
                  </a:lnTo>
                  <a:lnTo>
                    <a:pt x="2958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8"/>
            <p:cNvSpPr/>
            <p:nvPr/>
          </p:nvSpPr>
          <p:spPr>
            <a:xfrm>
              <a:off x="9029696" y="4409440"/>
              <a:ext cx="92896" cy="734048"/>
            </a:xfrm>
            <a:custGeom>
              <a:avLst/>
              <a:gdLst/>
              <a:ahLst/>
              <a:cxnLst/>
              <a:rect l="l" t="t" r="r" b="b"/>
              <a:pathLst>
                <a:path w="2903" h="22939" extrusionOk="0">
                  <a:moveTo>
                    <a:pt x="0" y="1"/>
                  </a:moveTo>
                  <a:lnTo>
                    <a:pt x="0" y="22939"/>
                  </a:lnTo>
                  <a:lnTo>
                    <a:pt x="2902" y="22939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8"/>
            <p:cNvSpPr/>
            <p:nvPr/>
          </p:nvSpPr>
          <p:spPr>
            <a:xfrm>
              <a:off x="8893952" y="4180864"/>
              <a:ext cx="92896" cy="962624"/>
            </a:xfrm>
            <a:custGeom>
              <a:avLst/>
              <a:gdLst/>
              <a:ahLst/>
              <a:cxnLst/>
              <a:rect l="l" t="t" r="r" b="b"/>
              <a:pathLst>
                <a:path w="2903" h="30082" extrusionOk="0">
                  <a:moveTo>
                    <a:pt x="1" y="0"/>
                  </a:moveTo>
                  <a:lnTo>
                    <a:pt x="1" y="30082"/>
                  </a:lnTo>
                  <a:lnTo>
                    <a:pt x="2903" y="30082"/>
                  </a:lnTo>
                  <a:lnTo>
                    <a:pt x="2903" y="0"/>
                  </a:lnTo>
                  <a:close/>
                </a:path>
              </a:pathLst>
            </a:custGeom>
            <a:solidFill>
              <a:srgbClr val="FFFFFF">
                <a:alpha val="111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6" name="Google Shape;546;p8"/>
          <p:cNvSpPr/>
          <p:nvPr/>
        </p:nvSpPr>
        <p:spPr>
          <a:xfrm>
            <a:off x="0" y="3579000"/>
            <a:ext cx="9144000" cy="1293056"/>
          </a:xfrm>
          <a:custGeom>
            <a:avLst/>
            <a:gdLst/>
            <a:ahLst/>
            <a:cxnLst/>
            <a:rect l="l" t="t" r="r" b="b"/>
            <a:pathLst>
              <a:path w="285750" h="40408" extrusionOk="0">
                <a:moveTo>
                  <a:pt x="160288" y="224"/>
                </a:moveTo>
                <a:lnTo>
                  <a:pt x="160455" y="279"/>
                </a:lnTo>
                <a:lnTo>
                  <a:pt x="160623" y="335"/>
                </a:lnTo>
                <a:lnTo>
                  <a:pt x="160679" y="503"/>
                </a:lnTo>
                <a:lnTo>
                  <a:pt x="160734" y="670"/>
                </a:lnTo>
                <a:lnTo>
                  <a:pt x="160679" y="838"/>
                </a:lnTo>
                <a:lnTo>
                  <a:pt x="160623" y="1005"/>
                </a:lnTo>
                <a:lnTo>
                  <a:pt x="160455" y="1061"/>
                </a:lnTo>
                <a:lnTo>
                  <a:pt x="160288" y="1117"/>
                </a:lnTo>
                <a:lnTo>
                  <a:pt x="160120" y="1061"/>
                </a:lnTo>
                <a:lnTo>
                  <a:pt x="159953" y="1005"/>
                </a:lnTo>
                <a:lnTo>
                  <a:pt x="159897" y="838"/>
                </a:lnTo>
                <a:lnTo>
                  <a:pt x="159841" y="670"/>
                </a:lnTo>
                <a:lnTo>
                  <a:pt x="159897" y="503"/>
                </a:lnTo>
                <a:lnTo>
                  <a:pt x="159953" y="335"/>
                </a:lnTo>
                <a:lnTo>
                  <a:pt x="160120" y="279"/>
                </a:lnTo>
                <a:lnTo>
                  <a:pt x="160288" y="224"/>
                </a:lnTo>
                <a:close/>
                <a:moveTo>
                  <a:pt x="264319" y="670"/>
                </a:moveTo>
                <a:lnTo>
                  <a:pt x="264486" y="726"/>
                </a:lnTo>
                <a:lnTo>
                  <a:pt x="264654" y="782"/>
                </a:lnTo>
                <a:lnTo>
                  <a:pt x="264709" y="949"/>
                </a:lnTo>
                <a:lnTo>
                  <a:pt x="264765" y="1117"/>
                </a:lnTo>
                <a:lnTo>
                  <a:pt x="264709" y="1284"/>
                </a:lnTo>
                <a:lnTo>
                  <a:pt x="264654" y="1451"/>
                </a:lnTo>
                <a:lnTo>
                  <a:pt x="264486" y="1507"/>
                </a:lnTo>
                <a:lnTo>
                  <a:pt x="264319" y="1563"/>
                </a:lnTo>
                <a:lnTo>
                  <a:pt x="264151" y="1507"/>
                </a:lnTo>
                <a:lnTo>
                  <a:pt x="263984" y="1451"/>
                </a:lnTo>
                <a:lnTo>
                  <a:pt x="263928" y="1284"/>
                </a:lnTo>
                <a:lnTo>
                  <a:pt x="263872" y="1117"/>
                </a:lnTo>
                <a:lnTo>
                  <a:pt x="263928" y="949"/>
                </a:lnTo>
                <a:lnTo>
                  <a:pt x="263984" y="782"/>
                </a:lnTo>
                <a:lnTo>
                  <a:pt x="264151" y="726"/>
                </a:lnTo>
                <a:lnTo>
                  <a:pt x="264319" y="670"/>
                </a:lnTo>
                <a:close/>
                <a:moveTo>
                  <a:pt x="281508" y="2902"/>
                </a:moveTo>
                <a:lnTo>
                  <a:pt x="281676" y="2958"/>
                </a:lnTo>
                <a:lnTo>
                  <a:pt x="281843" y="3014"/>
                </a:lnTo>
                <a:lnTo>
                  <a:pt x="281899" y="3182"/>
                </a:lnTo>
                <a:lnTo>
                  <a:pt x="281955" y="3349"/>
                </a:lnTo>
                <a:lnTo>
                  <a:pt x="281899" y="3516"/>
                </a:lnTo>
                <a:lnTo>
                  <a:pt x="281843" y="3684"/>
                </a:lnTo>
                <a:lnTo>
                  <a:pt x="281676" y="3740"/>
                </a:lnTo>
                <a:lnTo>
                  <a:pt x="281508" y="3795"/>
                </a:lnTo>
                <a:lnTo>
                  <a:pt x="281341" y="3740"/>
                </a:lnTo>
                <a:lnTo>
                  <a:pt x="281174" y="3684"/>
                </a:lnTo>
                <a:lnTo>
                  <a:pt x="281118" y="3516"/>
                </a:lnTo>
                <a:lnTo>
                  <a:pt x="281062" y="3349"/>
                </a:lnTo>
                <a:lnTo>
                  <a:pt x="281118" y="3182"/>
                </a:lnTo>
                <a:lnTo>
                  <a:pt x="281174" y="3014"/>
                </a:lnTo>
                <a:lnTo>
                  <a:pt x="281341" y="2958"/>
                </a:lnTo>
                <a:lnTo>
                  <a:pt x="281508" y="2902"/>
                </a:lnTo>
                <a:close/>
                <a:moveTo>
                  <a:pt x="177701" y="6251"/>
                </a:moveTo>
                <a:lnTo>
                  <a:pt x="177868" y="6307"/>
                </a:lnTo>
                <a:lnTo>
                  <a:pt x="178036" y="6363"/>
                </a:lnTo>
                <a:lnTo>
                  <a:pt x="178091" y="6530"/>
                </a:lnTo>
                <a:lnTo>
                  <a:pt x="178147" y="6698"/>
                </a:lnTo>
                <a:lnTo>
                  <a:pt x="178091" y="6865"/>
                </a:lnTo>
                <a:lnTo>
                  <a:pt x="178036" y="7032"/>
                </a:lnTo>
                <a:lnTo>
                  <a:pt x="177868" y="7088"/>
                </a:lnTo>
                <a:lnTo>
                  <a:pt x="177701" y="7144"/>
                </a:lnTo>
                <a:lnTo>
                  <a:pt x="177533" y="7088"/>
                </a:lnTo>
                <a:lnTo>
                  <a:pt x="177366" y="7032"/>
                </a:lnTo>
                <a:lnTo>
                  <a:pt x="177310" y="6865"/>
                </a:lnTo>
                <a:lnTo>
                  <a:pt x="177254" y="6698"/>
                </a:lnTo>
                <a:lnTo>
                  <a:pt x="177310" y="6530"/>
                </a:lnTo>
                <a:lnTo>
                  <a:pt x="177366" y="6363"/>
                </a:lnTo>
                <a:lnTo>
                  <a:pt x="177533" y="6307"/>
                </a:lnTo>
                <a:lnTo>
                  <a:pt x="177701" y="6251"/>
                </a:lnTo>
                <a:close/>
                <a:moveTo>
                  <a:pt x="90860" y="12055"/>
                </a:moveTo>
                <a:lnTo>
                  <a:pt x="91027" y="12111"/>
                </a:lnTo>
                <a:lnTo>
                  <a:pt x="91194" y="12167"/>
                </a:lnTo>
                <a:lnTo>
                  <a:pt x="91250" y="12334"/>
                </a:lnTo>
                <a:lnTo>
                  <a:pt x="91306" y="12502"/>
                </a:lnTo>
                <a:lnTo>
                  <a:pt x="91250" y="12669"/>
                </a:lnTo>
                <a:lnTo>
                  <a:pt x="91194" y="12837"/>
                </a:lnTo>
                <a:lnTo>
                  <a:pt x="91027" y="12893"/>
                </a:lnTo>
                <a:lnTo>
                  <a:pt x="90860" y="12948"/>
                </a:lnTo>
                <a:lnTo>
                  <a:pt x="90692" y="12893"/>
                </a:lnTo>
                <a:lnTo>
                  <a:pt x="90525" y="12837"/>
                </a:lnTo>
                <a:lnTo>
                  <a:pt x="90469" y="12669"/>
                </a:lnTo>
                <a:lnTo>
                  <a:pt x="90413" y="12502"/>
                </a:lnTo>
                <a:lnTo>
                  <a:pt x="90469" y="12334"/>
                </a:lnTo>
                <a:lnTo>
                  <a:pt x="90525" y="12167"/>
                </a:lnTo>
                <a:lnTo>
                  <a:pt x="90692" y="12111"/>
                </a:lnTo>
                <a:lnTo>
                  <a:pt x="90860" y="12055"/>
                </a:lnTo>
                <a:close/>
                <a:moveTo>
                  <a:pt x="246683" y="15404"/>
                </a:moveTo>
                <a:lnTo>
                  <a:pt x="246850" y="15460"/>
                </a:lnTo>
                <a:lnTo>
                  <a:pt x="247017" y="15516"/>
                </a:lnTo>
                <a:lnTo>
                  <a:pt x="247073" y="15683"/>
                </a:lnTo>
                <a:lnTo>
                  <a:pt x="247129" y="15851"/>
                </a:lnTo>
                <a:lnTo>
                  <a:pt x="247073" y="16018"/>
                </a:lnTo>
                <a:lnTo>
                  <a:pt x="247017" y="16185"/>
                </a:lnTo>
                <a:lnTo>
                  <a:pt x="246850" y="16241"/>
                </a:lnTo>
                <a:lnTo>
                  <a:pt x="246683" y="16297"/>
                </a:lnTo>
                <a:lnTo>
                  <a:pt x="246515" y="16241"/>
                </a:lnTo>
                <a:lnTo>
                  <a:pt x="246348" y="16185"/>
                </a:lnTo>
                <a:lnTo>
                  <a:pt x="246292" y="16018"/>
                </a:lnTo>
                <a:lnTo>
                  <a:pt x="246236" y="15851"/>
                </a:lnTo>
                <a:lnTo>
                  <a:pt x="246292" y="15683"/>
                </a:lnTo>
                <a:lnTo>
                  <a:pt x="246348" y="15516"/>
                </a:lnTo>
                <a:lnTo>
                  <a:pt x="246515" y="15460"/>
                </a:lnTo>
                <a:lnTo>
                  <a:pt x="246683" y="15404"/>
                </a:lnTo>
                <a:close/>
                <a:moveTo>
                  <a:pt x="142875" y="15627"/>
                </a:moveTo>
                <a:lnTo>
                  <a:pt x="143042" y="15683"/>
                </a:lnTo>
                <a:lnTo>
                  <a:pt x="143210" y="15739"/>
                </a:lnTo>
                <a:lnTo>
                  <a:pt x="143266" y="15906"/>
                </a:lnTo>
                <a:lnTo>
                  <a:pt x="143321" y="16074"/>
                </a:lnTo>
                <a:lnTo>
                  <a:pt x="143266" y="16241"/>
                </a:lnTo>
                <a:lnTo>
                  <a:pt x="143210" y="16409"/>
                </a:lnTo>
                <a:lnTo>
                  <a:pt x="143042" y="16464"/>
                </a:lnTo>
                <a:lnTo>
                  <a:pt x="142875" y="16520"/>
                </a:lnTo>
                <a:lnTo>
                  <a:pt x="142708" y="16464"/>
                </a:lnTo>
                <a:lnTo>
                  <a:pt x="142540" y="16409"/>
                </a:lnTo>
                <a:lnTo>
                  <a:pt x="142484" y="16241"/>
                </a:lnTo>
                <a:lnTo>
                  <a:pt x="142429" y="16074"/>
                </a:lnTo>
                <a:lnTo>
                  <a:pt x="142484" y="15906"/>
                </a:lnTo>
                <a:lnTo>
                  <a:pt x="142540" y="15739"/>
                </a:lnTo>
                <a:lnTo>
                  <a:pt x="142708" y="15683"/>
                </a:lnTo>
                <a:lnTo>
                  <a:pt x="142875" y="15627"/>
                </a:lnTo>
                <a:close/>
                <a:moveTo>
                  <a:pt x="125685" y="17413"/>
                </a:moveTo>
                <a:lnTo>
                  <a:pt x="125853" y="17469"/>
                </a:lnTo>
                <a:lnTo>
                  <a:pt x="126020" y="17525"/>
                </a:lnTo>
                <a:lnTo>
                  <a:pt x="126076" y="17692"/>
                </a:lnTo>
                <a:lnTo>
                  <a:pt x="126132" y="17860"/>
                </a:lnTo>
                <a:lnTo>
                  <a:pt x="126076" y="18027"/>
                </a:lnTo>
                <a:lnTo>
                  <a:pt x="126020" y="18195"/>
                </a:lnTo>
                <a:lnTo>
                  <a:pt x="125853" y="18250"/>
                </a:lnTo>
                <a:lnTo>
                  <a:pt x="125685" y="18306"/>
                </a:lnTo>
                <a:lnTo>
                  <a:pt x="125518" y="18250"/>
                </a:lnTo>
                <a:lnTo>
                  <a:pt x="125350" y="18195"/>
                </a:lnTo>
                <a:lnTo>
                  <a:pt x="125295" y="18027"/>
                </a:lnTo>
                <a:lnTo>
                  <a:pt x="125239" y="17860"/>
                </a:lnTo>
                <a:lnTo>
                  <a:pt x="125295" y="17692"/>
                </a:lnTo>
                <a:lnTo>
                  <a:pt x="125350" y="17525"/>
                </a:lnTo>
                <a:lnTo>
                  <a:pt x="125518" y="17469"/>
                </a:lnTo>
                <a:lnTo>
                  <a:pt x="125685" y="17413"/>
                </a:lnTo>
                <a:close/>
                <a:moveTo>
                  <a:pt x="73670" y="17636"/>
                </a:moveTo>
                <a:lnTo>
                  <a:pt x="73837" y="17692"/>
                </a:lnTo>
                <a:lnTo>
                  <a:pt x="74005" y="17748"/>
                </a:lnTo>
                <a:lnTo>
                  <a:pt x="74061" y="17915"/>
                </a:lnTo>
                <a:lnTo>
                  <a:pt x="74116" y="18083"/>
                </a:lnTo>
                <a:lnTo>
                  <a:pt x="74061" y="18250"/>
                </a:lnTo>
                <a:lnTo>
                  <a:pt x="74005" y="18418"/>
                </a:lnTo>
                <a:lnTo>
                  <a:pt x="73837" y="18474"/>
                </a:lnTo>
                <a:lnTo>
                  <a:pt x="73670" y="18529"/>
                </a:lnTo>
                <a:lnTo>
                  <a:pt x="73502" y="18474"/>
                </a:lnTo>
                <a:lnTo>
                  <a:pt x="73335" y="18418"/>
                </a:lnTo>
                <a:lnTo>
                  <a:pt x="73279" y="18250"/>
                </a:lnTo>
                <a:lnTo>
                  <a:pt x="73223" y="18083"/>
                </a:lnTo>
                <a:lnTo>
                  <a:pt x="73279" y="17915"/>
                </a:lnTo>
                <a:lnTo>
                  <a:pt x="73335" y="17748"/>
                </a:lnTo>
                <a:lnTo>
                  <a:pt x="73502" y="17692"/>
                </a:lnTo>
                <a:lnTo>
                  <a:pt x="73670" y="17636"/>
                </a:lnTo>
                <a:close/>
                <a:moveTo>
                  <a:pt x="21543" y="17971"/>
                </a:moveTo>
                <a:lnTo>
                  <a:pt x="21710" y="18027"/>
                </a:lnTo>
                <a:lnTo>
                  <a:pt x="21878" y="18083"/>
                </a:lnTo>
                <a:lnTo>
                  <a:pt x="21934" y="18250"/>
                </a:lnTo>
                <a:lnTo>
                  <a:pt x="21989" y="18418"/>
                </a:lnTo>
                <a:lnTo>
                  <a:pt x="21934" y="18585"/>
                </a:lnTo>
                <a:lnTo>
                  <a:pt x="21878" y="18753"/>
                </a:lnTo>
                <a:lnTo>
                  <a:pt x="21710" y="18808"/>
                </a:lnTo>
                <a:lnTo>
                  <a:pt x="21543" y="18864"/>
                </a:lnTo>
                <a:lnTo>
                  <a:pt x="21375" y="18808"/>
                </a:lnTo>
                <a:lnTo>
                  <a:pt x="21208" y="18753"/>
                </a:lnTo>
                <a:lnTo>
                  <a:pt x="21152" y="18585"/>
                </a:lnTo>
                <a:lnTo>
                  <a:pt x="21096" y="18418"/>
                </a:lnTo>
                <a:lnTo>
                  <a:pt x="21152" y="18250"/>
                </a:lnTo>
                <a:lnTo>
                  <a:pt x="21208" y="18083"/>
                </a:lnTo>
                <a:lnTo>
                  <a:pt x="21375" y="18027"/>
                </a:lnTo>
                <a:lnTo>
                  <a:pt x="21543" y="17971"/>
                </a:lnTo>
                <a:close/>
                <a:moveTo>
                  <a:pt x="229716" y="22101"/>
                </a:moveTo>
                <a:lnTo>
                  <a:pt x="229884" y="22157"/>
                </a:lnTo>
                <a:lnTo>
                  <a:pt x="230051" y="22213"/>
                </a:lnTo>
                <a:lnTo>
                  <a:pt x="230107" y="22380"/>
                </a:lnTo>
                <a:lnTo>
                  <a:pt x="230163" y="22548"/>
                </a:lnTo>
                <a:lnTo>
                  <a:pt x="230107" y="22715"/>
                </a:lnTo>
                <a:lnTo>
                  <a:pt x="230051" y="22883"/>
                </a:lnTo>
                <a:lnTo>
                  <a:pt x="229884" y="22938"/>
                </a:lnTo>
                <a:lnTo>
                  <a:pt x="229716" y="22994"/>
                </a:lnTo>
                <a:lnTo>
                  <a:pt x="229549" y="22938"/>
                </a:lnTo>
                <a:lnTo>
                  <a:pt x="229381" y="22883"/>
                </a:lnTo>
                <a:lnTo>
                  <a:pt x="229326" y="22715"/>
                </a:lnTo>
                <a:lnTo>
                  <a:pt x="229270" y="22548"/>
                </a:lnTo>
                <a:lnTo>
                  <a:pt x="229326" y="22380"/>
                </a:lnTo>
                <a:lnTo>
                  <a:pt x="229381" y="22213"/>
                </a:lnTo>
                <a:lnTo>
                  <a:pt x="229549" y="22157"/>
                </a:lnTo>
                <a:lnTo>
                  <a:pt x="229716" y="22101"/>
                </a:lnTo>
                <a:close/>
                <a:moveTo>
                  <a:pt x="194890" y="25450"/>
                </a:moveTo>
                <a:lnTo>
                  <a:pt x="195058" y="25506"/>
                </a:lnTo>
                <a:lnTo>
                  <a:pt x="195225" y="25562"/>
                </a:lnTo>
                <a:lnTo>
                  <a:pt x="195281" y="25729"/>
                </a:lnTo>
                <a:lnTo>
                  <a:pt x="195337" y="25896"/>
                </a:lnTo>
                <a:lnTo>
                  <a:pt x="195281" y="26064"/>
                </a:lnTo>
                <a:lnTo>
                  <a:pt x="195225" y="26231"/>
                </a:lnTo>
                <a:lnTo>
                  <a:pt x="195058" y="26287"/>
                </a:lnTo>
                <a:lnTo>
                  <a:pt x="194890" y="26343"/>
                </a:lnTo>
                <a:lnTo>
                  <a:pt x="194723" y="26287"/>
                </a:lnTo>
                <a:lnTo>
                  <a:pt x="194556" y="26231"/>
                </a:lnTo>
                <a:lnTo>
                  <a:pt x="194500" y="26064"/>
                </a:lnTo>
                <a:lnTo>
                  <a:pt x="194444" y="25896"/>
                </a:lnTo>
                <a:lnTo>
                  <a:pt x="194500" y="25729"/>
                </a:lnTo>
                <a:lnTo>
                  <a:pt x="194556" y="25562"/>
                </a:lnTo>
                <a:lnTo>
                  <a:pt x="194723" y="25506"/>
                </a:lnTo>
                <a:lnTo>
                  <a:pt x="194890" y="25450"/>
                </a:lnTo>
                <a:close/>
                <a:moveTo>
                  <a:pt x="4465" y="26789"/>
                </a:moveTo>
                <a:lnTo>
                  <a:pt x="4632" y="26845"/>
                </a:lnTo>
                <a:lnTo>
                  <a:pt x="4800" y="26901"/>
                </a:lnTo>
                <a:lnTo>
                  <a:pt x="4856" y="27068"/>
                </a:lnTo>
                <a:lnTo>
                  <a:pt x="4911" y="27236"/>
                </a:lnTo>
                <a:lnTo>
                  <a:pt x="4856" y="27403"/>
                </a:lnTo>
                <a:lnTo>
                  <a:pt x="4800" y="27571"/>
                </a:lnTo>
                <a:lnTo>
                  <a:pt x="4632" y="27627"/>
                </a:lnTo>
                <a:lnTo>
                  <a:pt x="4465" y="27682"/>
                </a:lnTo>
                <a:lnTo>
                  <a:pt x="4297" y="27627"/>
                </a:lnTo>
                <a:lnTo>
                  <a:pt x="4130" y="27571"/>
                </a:lnTo>
                <a:lnTo>
                  <a:pt x="4074" y="27403"/>
                </a:lnTo>
                <a:lnTo>
                  <a:pt x="4018" y="27236"/>
                </a:lnTo>
                <a:lnTo>
                  <a:pt x="4074" y="27068"/>
                </a:lnTo>
                <a:lnTo>
                  <a:pt x="4130" y="26901"/>
                </a:lnTo>
                <a:lnTo>
                  <a:pt x="4297" y="26845"/>
                </a:lnTo>
                <a:lnTo>
                  <a:pt x="4465" y="26789"/>
                </a:lnTo>
                <a:close/>
                <a:moveTo>
                  <a:pt x="108272" y="29915"/>
                </a:moveTo>
                <a:lnTo>
                  <a:pt x="108440" y="29971"/>
                </a:lnTo>
                <a:lnTo>
                  <a:pt x="108607" y="30026"/>
                </a:lnTo>
                <a:lnTo>
                  <a:pt x="108663" y="30194"/>
                </a:lnTo>
                <a:lnTo>
                  <a:pt x="108719" y="30361"/>
                </a:lnTo>
                <a:lnTo>
                  <a:pt x="108663" y="30529"/>
                </a:lnTo>
                <a:lnTo>
                  <a:pt x="108607" y="30696"/>
                </a:lnTo>
                <a:lnTo>
                  <a:pt x="108440" y="30752"/>
                </a:lnTo>
                <a:lnTo>
                  <a:pt x="108272" y="30808"/>
                </a:lnTo>
                <a:lnTo>
                  <a:pt x="108105" y="30752"/>
                </a:lnTo>
                <a:lnTo>
                  <a:pt x="107938" y="30696"/>
                </a:lnTo>
                <a:lnTo>
                  <a:pt x="107882" y="30529"/>
                </a:lnTo>
                <a:lnTo>
                  <a:pt x="107826" y="30361"/>
                </a:lnTo>
                <a:lnTo>
                  <a:pt x="107882" y="30194"/>
                </a:lnTo>
                <a:lnTo>
                  <a:pt x="107938" y="30026"/>
                </a:lnTo>
                <a:lnTo>
                  <a:pt x="108105" y="29971"/>
                </a:lnTo>
                <a:lnTo>
                  <a:pt x="108272" y="29915"/>
                </a:lnTo>
                <a:close/>
                <a:moveTo>
                  <a:pt x="212080" y="32147"/>
                </a:moveTo>
                <a:lnTo>
                  <a:pt x="212248" y="32203"/>
                </a:lnTo>
                <a:lnTo>
                  <a:pt x="212415" y="32259"/>
                </a:lnTo>
                <a:lnTo>
                  <a:pt x="212471" y="32426"/>
                </a:lnTo>
                <a:lnTo>
                  <a:pt x="212527" y="32594"/>
                </a:lnTo>
                <a:lnTo>
                  <a:pt x="212471" y="32761"/>
                </a:lnTo>
                <a:lnTo>
                  <a:pt x="212415" y="32928"/>
                </a:lnTo>
                <a:lnTo>
                  <a:pt x="212248" y="32984"/>
                </a:lnTo>
                <a:lnTo>
                  <a:pt x="212080" y="33040"/>
                </a:lnTo>
                <a:lnTo>
                  <a:pt x="211913" y="32984"/>
                </a:lnTo>
                <a:lnTo>
                  <a:pt x="211745" y="32928"/>
                </a:lnTo>
                <a:lnTo>
                  <a:pt x="211689" y="32761"/>
                </a:lnTo>
                <a:lnTo>
                  <a:pt x="211634" y="32594"/>
                </a:lnTo>
                <a:lnTo>
                  <a:pt x="211689" y="32426"/>
                </a:lnTo>
                <a:lnTo>
                  <a:pt x="211745" y="32259"/>
                </a:lnTo>
                <a:lnTo>
                  <a:pt x="211913" y="32203"/>
                </a:lnTo>
                <a:lnTo>
                  <a:pt x="212080" y="32147"/>
                </a:lnTo>
                <a:close/>
                <a:moveTo>
                  <a:pt x="56257" y="36389"/>
                </a:moveTo>
                <a:lnTo>
                  <a:pt x="56424" y="36445"/>
                </a:lnTo>
                <a:lnTo>
                  <a:pt x="56592" y="36500"/>
                </a:lnTo>
                <a:lnTo>
                  <a:pt x="56648" y="36668"/>
                </a:lnTo>
                <a:lnTo>
                  <a:pt x="56704" y="36835"/>
                </a:lnTo>
                <a:lnTo>
                  <a:pt x="56648" y="37003"/>
                </a:lnTo>
                <a:lnTo>
                  <a:pt x="56592" y="37170"/>
                </a:lnTo>
                <a:lnTo>
                  <a:pt x="56424" y="37226"/>
                </a:lnTo>
                <a:lnTo>
                  <a:pt x="56257" y="37282"/>
                </a:lnTo>
                <a:lnTo>
                  <a:pt x="56090" y="37226"/>
                </a:lnTo>
                <a:lnTo>
                  <a:pt x="55922" y="37170"/>
                </a:lnTo>
                <a:lnTo>
                  <a:pt x="55866" y="37003"/>
                </a:lnTo>
                <a:lnTo>
                  <a:pt x="55811" y="36835"/>
                </a:lnTo>
                <a:lnTo>
                  <a:pt x="55866" y="36668"/>
                </a:lnTo>
                <a:lnTo>
                  <a:pt x="55922" y="36500"/>
                </a:lnTo>
                <a:lnTo>
                  <a:pt x="56090" y="36445"/>
                </a:lnTo>
                <a:lnTo>
                  <a:pt x="56257" y="36389"/>
                </a:lnTo>
                <a:close/>
                <a:moveTo>
                  <a:pt x="39067" y="39291"/>
                </a:moveTo>
                <a:lnTo>
                  <a:pt x="39235" y="39347"/>
                </a:lnTo>
                <a:lnTo>
                  <a:pt x="39402" y="39403"/>
                </a:lnTo>
                <a:lnTo>
                  <a:pt x="39458" y="39570"/>
                </a:lnTo>
                <a:lnTo>
                  <a:pt x="39514" y="39737"/>
                </a:lnTo>
                <a:lnTo>
                  <a:pt x="39458" y="39905"/>
                </a:lnTo>
                <a:lnTo>
                  <a:pt x="39402" y="40072"/>
                </a:lnTo>
                <a:lnTo>
                  <a:pt x="39235" y="40128"/>
                </a:lnTo>
                <a:lnTo>
                  <a:pt x="39067" y="40184"/>
                </a:lnTo>
                <a:lnTo>
                  <a:pt x="38900" y="40128"/>
                </a:lnTo>
                <a:lnTo>
                  <a:pt x="38733" y="40072"/>
                </a:lnTo>
                <a:lnTo>
                  <a:pt x="38677" y="39905"/>
                </a:lnTo>
                <a:lnTo>
                  <a:pt x="38621" y="39737"/>
                </a:lnTo>
                <a:lnTo>
                  <a:pt x="38677" y="39570"/>
                </a:lnTo>
                <a:lnTo>
                  <a:pt x="38733" y="39403"/>
                </a:lnTo>
                <a:lnTo>
                  <a:pt x="38900" y="39347"/>
                </a:lnTo>
                <a:lnTo>
                  <a:pt x="39067" y="39291"/>
                </a:lnTo>
                <a:close/>
                <a:moveTo>
                  <a:pt x="160288" y="0"/>
                </a:moveTo>
                <a:lnTo>
                  <a:pt x="160009" y="56"/>
                </a:lnTo>
                <a:lnTo>
                  <a:pt x="159841" y="224"/>
                </a:lnTo>
                <a:lnTo>
                  <a:pt x="159674" y="391"/>
                </a:lnTo>
                <a:lnTo>
                  <a:pt x="159618" y="670"/>
                </a:lnTo>
                <a:lnTo>
                  <a:pt x="159674" y="893"/>
                </a:lnTo>
                <a:lnTo>
                  <a:pt x="143266" y="15571"/>
                </a:lnTo>
                <a:lnTo>
                  <a:pt x="143098" y="15460"/>
                </a:lnTo>
                <a:lnTo>
                  <a:pt x="142875" y="15404"/>
                </a:lnTo>
                <a:lnTo>
                  <a:pt x="142652" y="15460"/>
                </a:lnTo>
                <a:lnTo>
                  <a:pt x="142429" y="15571"/>
                </a:lnTo>
                <a:lnTo>
                  <a:pt x="142317" y="15739"/>
                </a:lnTo>
                <a:lnTo>
                  <a:pt x="142205" y="15906"/>
                </a:lnTo>
                <a:lnTo>
                  <a:pt x="126299" y="17581"/>
                </a:lnTo>
                <a:lnTo>
                  <a:pt x="126188" y="17413"/>
                </a:lnTo>
                <a:lnTo>
                  <a:pt x="126020" y="17302"/>
                </a:lnTo>
                <a:lnTo>
                  <a:pt x="125853" y="17190"/>
                </a:lnTo>
                <a:lnTo>
                  <a:pt x="125685" y="17190"/>
                </a:lnTo>
                <a:lnTo>
                  <a:pt x="125406" y="17246"/>
                </a:lnTo>
                <a:lnTo>
                  <a:pt x="125239" y="17413"/>
                </a:lnTo>
                <a:lnTo>
                  <a:pt x="125071" y="17581"/>
                </a:lnTo>
                <a:lnTo>
                  <a:pt x="125016" y="17860"/>
                </a:lnTo>
                <a:lnTo>
                  <a:pt x="125016" y="18027"/>
                </a:lnTo>
                <a:lnTo>
                  <a:pt x="108775" y="29915"/>
                </a:lnTo>
                <a:lnTo>
                  <a:pt x="108552" y="29747"/>
                </a:lnTo>
                <a:lnTo>
                  <a:pt x="108272" y="29691"/>
                </a:lnTo>
                <a:lnTo>
                  <a:pt x="107993" y="29747"/>
                </a:lnTo>
                <a:lnTo>
                  <a:pt x="107770" y="29915"/>
                </a:lnTo>
                <a:lnTo>
                  <a:pt x="91473" y="12781"/>
                </a:lnTo>
                <a:lnTo>
                  <a:pt x="91529" y="12502"/>
                </a:lnTo>
                <a:lnTo>
                  <a:pt x="91473" y="12223"/>
                </a:lnTo>
                <a:lnTo>
                  <a:pt x="91306" y="12055"/>
                </a:lnTo>
                <a:lnTo>
                  <a:pt x="91139" y="11888"/>
                </a:lnTo>
                <a:lnTo>
                  <a:pt x="90860" y="11832"/>
                </a:lnTo>
                <a:lnTo>
                  <a:pt x="90581" y="11888"/>
                </a:lnTo>
                <a:lnTo>
                  <a:pt x="90413" y="12055"/>
                </a:lnTo>
                <a:lnTo>
                  <a:pt x="90246" y="12223"/>
                </a:lnTo>
                <a:lnTo>
                  <a:pt x="90190" y="12502"/>
                </a:lnTo>
                <a:lnTo>
                  <a:pt x="74172" y="17636"/>
                </a:lnTo>
                <a:lnTo>
                  <a:pt x="73949" y="17469"/>
                </a:lnTo>
                <a:lnTo>
                  <a:pt x="73837" y="17413"/>
                </a:lnTo>
                <a:lnTo>
                  <a:pt x="73670" y="17413"/>
                </a:lnTo>
                <a:lnTo>
                  <a:pt x="73391" y="17469"/>
                </a:lnTo>
                <a:lnTo>
                  <a:pt x="73223" y="17636"/>
                </a:lnTo>
                <a:lnTo>
                  <a:pt x="73056" y="17804"/>
                </a:lnTo>
                <a:lnTo>
                  <a:pt x="73000" y="18083"/>
                </a:lnTo>
                <a:lnTo>
                  <a:pt x="73056" y="18362"/>
                </a:lnTo>
                <a:lnTo>
                  <a:pt x="56759" y="36389"/>
                </a:lnTo>
                <a:lnTo>
                  <a:pt x="56536" y="36221"/>
                </a:lnTo>
                <a:lnTo>
                  <a:pt x="56257" y="36165"/>
                </a:lnTo>
                <a:lnTo>
                  <a:pt x="55978" y="36221"/>
                </a:lnTo>
                <a:lnTo>
                  <a:pt x="55811" y="36389"/>
                </a:lnTo>
                <a:lnTo>
                  <a:pt x="55643" y="36556"/>
                </a:lnTo>
                <a:lnTo>
                  <a:pt x="55587" y="36835"/>
                </a:lnTo>
                <a:lnTo>
                  <a:pt x="55587" y="36947"/>
                </a:lnTo>
                <a:lnTo>
                  <a:pt x="39737" y="39626"/>
                </a:lnTo>
                <a:lnTo>
                  <a:pt x="39737" y="39737"/>
                </a:lnTo>
                <a:lnTo>
                  <a:pt x="39681" y="39458"/>
                </a:lnTo>
                <a:lnTo>
                  <a:pt x="39514" y="39291"/>
                </a:lnTo>
                <a:lnTo>
                  <a:pt x="39346" y="39123"/>
                </a:lnTo>
                <a:lnTo>
                  <a:pt x="39067" y="39068"/>
                </a:lnTo>
                <a:lnTo>
                  <a:pt x="38844" y="39123"/>
                </a:lnTo>
                <a:lnTo>
                  <a:pt x="38621" y="39235"/>
                </a:lnTo>
                <a:lnTo>
                  <a:pt x="22045" y="18864"/>
                </a:lnTo>
                <a:lnTo>
                  <a:pt x="22157" y="18641"/>
                </a:lnTo>
                <a:lnTo>
                  <a:pt x="22213" y="18418"/>
                </a:lnTo>
                <a:lnTo>
                  <a:pt x="22157" y="18139"/>
                </a:lnTo>
                <a:lnTo>
                  <a:pt x="21989" y="17971"/>
                </a:lnTo>
                <a:lnTo>
                  <a:pt x="21822" y="17804"/>
                </a:lnTo>
                <a:lnTo>
                  <a:pt x="21543" y="17748"/>
                </a:lnTo>
                <a:lnTo>
                  <a:pt x="21264" y="17804"/>
                </a:lnTo>
                <a:lnTo>
                  <a:pt x="21096" y="17971"/>
                </a:lnTo>
                <a:lnTo>
                  <a:pt x="20929" y="18139"/>
                </a:lnTo>
                <a:lnTo>
                  <a:pt x="20873" y="18418"/>
                </a:lnTo>
                <a:lnTo>
                  <a:pt x="20929" y="18641"/>
                </a:lnTo>
                <a:lnTo>
                  <a:pt x="4967" y="26789"/>
                </a:lnTo>
                <a:lnTo>
                  <a:pt x="4744" y="26622"/>
                </a:lnTo>
                <a:lnTo>
                  <a:pt x="4465" y="26566"/>
                </a:lnTo>
                <a:lnTo>
                  <a:pt x="4242" y="26622"/>
                </a:lnTo>
                <a:lnTo>
                  <a:pt x="4018" y="26734"/>
                </a:lnTo>
                <a:lnTo>
                  <a:pt x="0" y="24948"/>
                </a:lnTo>
                <a:lnTo>
                  <a:pt x="0" y="25171"/>
                </a:lnTo>
                <a:lnTo>
                  <a:pt x="3851" y="26901"/>
                </a:lnTo>
                <a:lnTo>
                  <a:pt x="3795" y="27068"/>
                </a:lnTo>
                <a:lnTo>
                  <a:pt x="3795" y="27236"/>
                </a:lnTo>
                <a:lnTo>
                  <a:pt x="3851" y="27515"/>
                </a:lnTo>
                <a:lnTo>
                  <a:pt x="4018" y="27682"/>
                </a:lnTo>
                <a:lnTo>
                  <a:pt x="4186" y="27850"/>
                </a:lnTo>
                <a:lnTo>
                  <a:pt x="4465" y="27906"/>
                </a:lnTo>
                <a:lnTo>
                  <a:pt x="4744" y="27850"/>
                </a:lnTo>
                <a:lnTo>
                  <a:pt x="4911" y="27682"/>
                </a:lnTo>
                <a:lnTo>
                  <a:pt x="5079" y="27515"/>
                </a:lnTo>
                <a:lnTo>
                  <a:pt x="5135" y="27236"/>
                </a:lnTo>
                <a:lnTo>
                  <a:pt x="5079" y="27013"/>
                </a:lnTo>
                <a:lnTo>
                  <a:pt x="20985" y="18808"/>
                </a:lnTo>
                <a:lnTo>
                  <a:pt x="21096" y="18920"/>
                </a:lnTo>
                <a:lnTo>
                  <a:pt x="21264" y="19032"/>
                </a:lnTo>
                <a:lnTo>
                  <a:pt x="21375" y="19088"/>
                </a:lnTo>
                <a:lnTo>
                  <a:pt x="21710" y="19088"/>
                </a:lnTo>
                <a:lnTo>
                  <a:pt x="21878" y="18976"/>
                </a:lnTo>
                <a:lnTo>
                  <a:pt x="38453" y="39458"/>
                </a:lnTo>
                <a:lnTo>
                  <a:pt x="38398" y="39570"/>
                </a:lnTo>
                <a:lnTo>
                  <a:pt x="38398" y="39737"/>
                </a:lnTo>
                <a:lnTo>
                  <a:pt x="38453" y="40016"/>
                </a:lnTo>
                <a:lnTo>
                  <a:pt x="38621" y="40184"/>
                </a:lnTo>
                <a:lnTo>
                  <a:pt x="38788" y="40351"/>
                </a:lnTo>
                <a:lnTo>
                  <a:pt x="39067" y="40407"/>
                </a:lnTo>
                <a:lnTo>
                  <a:pt x="39291" y="40351"/>
                </a:lnTo>
                <a:lnTo>
                  <a:pt x="39514" y="40240"/>
                </a:lnTo>
                <a:lnTo>
                  <a:pt x="39625" y="40072"/>
                </a:lnTo>
                <a:lnTo>
                  <a:pt x="39737" y="39849"/>
                </a:lnTo>
                <a:lnTo>
                  <a:pt x="55699" y="37170"/>
                </a:lnTo>
                <a:lnTo>
                  <a:pt x="55811" y="37282"/>
                </a:lnTo>
                <a:lnTo>
                  <a:pt x="55922" y="37393"/>
                </a:lnTo>
                <a:lnTo>
                  <a:pt x="56090" y="37505"/>
                </a:lnTo>
                <a:lnTo>
                  <a:pt x="56257" y="37505"/>
                </a:lnTo>
                <a:lnTo>
                  <a:pt x="56536" y="37449"/>
                </a:lnTo>
                <a:lnTo>
                  <a:pt x="56704" y="37282"/>
                </a:lnTo>
                <a:lnTo>
                  <a:pt x="56871" y="37114"/>
                </a:lnTo>
                <a:lnTo>
                  <a:pt x="56927" y="36835"/>
                </a:lnTo>
                <a:lnTo>
                  <a:pt x="56871" y="36556"/>
                </a:lnTo>
                <a:lnTo>
                  <a:pt x="73168" y="18529"/>
                </a:lnTo>
                <a:lnTo>
                  <a:pt x="73391" y="18697"/>
                </a:lnTo>
                <a:lnTo>
                  <a:pt x="73670" y="18753"/>
                </a:lnTo>
                <a:lnTo>
                  <a:pt x="73949" y="18697"/>
                </a:lnTo>
                <a:lnTo>
                  <a:pt x="74116" y="18529"/>
                </a:lnTo>
                <a:lnTo>
                  <a:pt x="74284" y="18362"/>
                </a:lnTo>
                <a:lnTo>
                  <a:pt x="74340" y="18083"/>
                </a:lnTo>
                <a:lnTo>
                  <a:pt x="74284" y="17860"/>
                </a:lnTo>
                <a:lnTo>
                  <a:pt x="90246" y="12725"/>
                </a:lnTo>
                <a:lnTo>
                  <a:pt x="90357" y="12893"/>
                </a:lnTo>
                <a:lnTo>
                  <a:pt x="90469" y="13060"/>
                </a:lnTo>
                <a:lnTo>
                  <a:pt x="90636" y="13116"/>
                </a:lnTo>
                <a:lnTo>
                  <a:pt x="90860" y="13172"/>
                </a:lnTo>
                <a:lnTo>
                  <a:pt x="91139" y="13116"/>
                </a:lnTo>
                <a:lnTo>
                  <a:pt x="91362" y="12948"/>
                </a:lnTo>
                <a:lnTo>
                  <a:pt x="107659" y="30082"/>
                </a:lnTo>
                <a:lnTo>
                  <a:pt x="107603" y="30361"/>
                </a:lnTo>
                <a:lnTo>
                  <a:pt x="107659" y="30640"/>
                </a:lnTo>
                <a:lnTo>
                  <a:pt x="107826" y="30808"/>
                </a:lnTo>
                <a:lnTo>
                  <a:pt x="107993" y="30975"/>
                </a:lnTo>
                <a:lnTo>
                  <a:pt x="108272" y="31031"/>
                </a:lnTo>
                <a:lnTo>
                  <a:pt x="108552" y="30975"/>
                </a:lnTo>
                <a:lnTo>
                  <a:pt x="108719" y="30808"/>
                </a:lnTo>
                <a:lnTo>
                  <a:pt x="108886" y="30640"/>
                </a:lnTo>
                <a:lnTo>
                  <a:pt x="108942" y="30361"/>
                </a:lnTo>
                <a:lnTo>
                  <a:pt x="108886" y="30082"/>
                </a:lnTo>
                <a:lnTo>
                  <a:pt x="125127" y="18195"/>
                </a:lnTo>
                <a:lnTo>
                  <a:pt x="125239" y="18362"/>
                </a:lnTo>
                <a:lnTo>
                  <a:pt x="125350" y="18418"/>
                </a:lnTo>
                <a:lnTo>
                  <a:pt x="125518" y="18529"/>
                </a:lnTo>
                <a:lnTo>
                  <a:pt x="125685" y="18529"/>
                </a:lnTo>
                <a:lnTo>
                  <a:pt x="125964" y="18474"/>
                </a:lnTo>
                <a:lnTo>
                  <a:pt x="126132" y="18306"/>
                </a:lnTo>
                <a:lnTo>
                  <a:pt x="126299" y="18139"/>
                </a:lnTo>
                <a:lnTo>
                  <a:pt x="126355" y="17860"/>
                </a:lnTo>
                <a:lnTo>
                  <a:pt x="126355" y="17804"/>
                </a:lnTo>
                <a:lnTo>
                  <a:pt x="142205" y="16130"/>
                </a:lnTo>
                <a:lnTo>
                  <a:pt x="142261" y="16409"/>
                </a:lnTo>
                <a:lnTo>
                  <a:pt x="142429" y="16576"/>
                </a:lnTo>
                <a:lnTo>
                  <a:pt x="142652" y="16688"/>
                </a:lnTo>
                <a:lnTo>
                  <a:pt x="142875" y="16743"/>
                </a:lnTo>
                <a:lnTo>
                  <a:pt x="143154" y="16688"/>
                </a:lnTo>
                <a:lnTo>
                  <a:pt x="143321" y="16520"/>
                </a:lnTo>
                <a:lnTo>
                  <a:pt x="143489" y="16353"/>
                </a:lnTo>
                <a:lnTo>
                  <a:pt x="143545" y="16074"/>
                </a:lnTo>
                <a:lnTo>
                  <a:pt x="143489" y="15906"/>
                </a:lnTo>
                <a:lnTo>
                  <a:pt x="143433" y="15683"/>
                </a:lnTo>
                <a:lnTo>
                  <a:pt x="159786" y="1061"/>
                </a:lnTo>
                <a:lnTo>
                  <a:pt x="160009" y="1284"/>
                </a:lnTo>
                <a:lnTo>
                  <a:pt x="160120" y="1340"/>
                </a:lnTo>
                <a:lnTo>
                  <a:pt x="160288" y="1340"/>
                </a:lnTo>
                <a:lnTo>
                  <a:pt x="160511" y="1284"/>
                </a:lnTo>
                <a:lnTo>
                  <a:pt x="160679" y="1228"/>
                </a:lnTo>
                <a:lnTo>
                  <a:pt x="160790" y="1117"/>
                </a:lnTo>
                <a:lnTo>
                  <a:pt x="160902" y="949"/>
                </a:lnTo>
                <a:lnTo>
                  <a:pt x="177031" y="6530"/>
                </a:lnTo>
                <a:lnTo>
                  <a:pt x="177031" y="6698"/>
                </a:lnTo>
                <a:lnTo>
                  <a:pt x="177087" y="6977"/>
                </a:lnTo>
                <a:lnTo>
                  <a:pt x="177254" y="7144"/>
                </a:lnTo>
                <a:lnTo>
                  <a:pt x="177422" y="7312"/>
                </a:lnTo>
                <a:lnTo>
                  <a:pt x="177701" y="7367"/>
                </a:lnTo>
                <a:lnTo>
                  <a:pt x="177868" y="7367"/>
                </a:lnTo>
                <a:lnTo>
                  <a:pt x="178036" y="7256"/>
                </a:lnTo>
                <a:lnTo>
                  <a:pt x="194388" y="25450"/>
                </a:lnTo>
                <a:lnTo>
                  <a:pt x="194277" y="25673"/>
                </a:lnTo>
                <a:lnTo>
                  <a:pt x="194221" y="25896"/>
                </a:lnTo>
                <a:lnTo>
                  <a:pt x="194277" y="26175"/>
                </a:lnTo>
                <a:lnTo>
                  <a:pt x="194444" y="26343"/>
                </a:lnTo>
                <a:lnTo>
                  <a:pt x="194611" y="26510"/>
                </a:lnTo>
                <a:lnTo>
                  <a:pt x="194890" y="26566"/>
                </a:lnTo>
                <a:lnTo>
                  <a:pt x="195058" y="26566"/>
                </a:lnTo>
                <a:lnTo>
                  <a:pt x="195169" y="26510"/>
                </a:lnTo>
                <a:lnTo>
                  <a:pt x="195337" y="26399"/>
                </a:lnTo>
                <a:lnTo>
                  <a:pt x="195449" y="26287"/>
                </a:lnTo>
                <a:lnTo>
                  <a:pt x="211410" y="32538"/>
                </a:lnTo>
                <a:lnTo>
                  <a:pt x="211410" y="32594"/>
                </a:lnTo>
                <a:lnTo>
                  <a:pt x="211466" y="32873"/>
                </a:lnTo>
                <a:lnTo>
                  <a:pt x="211634" y="33040"/>
                </a:lnTo>
                <a:lnTo>
                  <a:pt x="211801" y="33208"/>
                </a:lnTo>
                <a:lnTo>
                  <a:pt x="212080" y="33263"/>
                </a:lnTo>
                <a:lnTo>
                  <a:pt x="212359" y="33208"/>
                </a:lnTo>
                <a:lnTo>
                  <a:pt x="212527" y="33040"/>
                </a:lnTo>
                <a:lnTo>
                  <a:pt x="212694" y="32873"/>
                </a:lnTo>
                <a:lnTo>
                  <a:pt x="212750" y="32594"/>
                </a:lnTo>
                <a:lnTo>
                  <a:pt x="212750" y="32538"/>
                </a:lnTo>
                <a:lnTo>
                  <a:pt x="229214" y="22994"/>
                </a:lnTo>
                <a:lnTo>
                  <a:pt x="229437" y="23162"/>
                </a:lnTo>
                <a:lnTo>
                  <a:pt x="229716" y="23217"/>
                </a:lnTo>
                <a:lnTo>
                  <a:pt x="229995" y="23162"/>
                </a:lnTo>
                <a:lnTo>
                  <a:pt x="230163" y="22994"/>
                </a:lnTo>
                <a:lnTo>
                  <a:pt x="230330" y="22827"/>
                </a:lnTo>
                <a:lnTo>
                  <a:pt x="230386" y="22548"/>
                </a:lnTo>
                <a:lnTo>
                  <a:pt x="230386" y="22492"/>
                </a:lnTo>
                <a:lnTo>
                  <a:pt x="246180" y="16297"/>
                </a:lnTo>
                <a:lnTo>
                  <a:pt x="246404" y="16464"/>
                </a:lnTo>
                <a:lnTo>
                  <a:pt x="246683" y="16520"/>
                </a:lnTo>
                <a:lnTo>
                  <a:pt x="246962" y="16464"/>
                </a:lnTo>
                <a:lnTo>
                  <a:pt x="247129" y="16297"/>
                </a:lnTo>
                <a:lnTo>
                  <a:pt x="247297" y="16130"/>
                </a:lnTo>
                <a:lnTo>
                  <a:pt x="247352" y="15851"/>
                </a:lnTo>
                <a:lnTo>
                  <a:pt x="247297" y="15683"/>
                </a:lnTo>
                <a:lnTo>
                  <a:pt x="263761" y="1507"/>
                </a:lnTo>
                <a:lnTo>
                  <a:pt x="263872" y="1619"/>
                </a:lnTo>
                <a:lnTo>
                  <a:pt x="264040" y="1730"/>
                </a:lnTo>
                <a:lnTo>
                  <a:pt x="264151" y="1786"/>
                </a:lnTo>
                <a:lnTo>
                  <a:pt x="264319" y="1786"/>
                </a:lnTo>
                <a:lnTo>
                  <a:pt x="264542" y="1730"/>
                </a:lnTo>
                <a:lnTo>
                  <a:pt x="264765" y="1619"/>
                </a:lnTo>
                <a:lnTo>
                  <a:pt x="264877" y="1451"/>
                </a:lnTo>
                <a:lnTo>
                  <a:pt x="264988" y="1228"/>
                </a:lnTo>
                <a:lnTo>
                  <a:pt x="280839" y="3237"/>
                </a:lnTo>
                <a:lnTo>
                  <a:pt x="280839" y="3349"/>
                </a:lnTo>
                <a:lnTo>
                  <a:pt x="280894" y="3628"/>
                </a:lnTo>
                <a:lnTo>
                  <a:pt x="281062" y="3795"/>
                </a:lnTo>
                <a:lnTo>
                  <a:pt x="281229" y="3963"/>
                </a:lnTo>
                <a:lnTo>
                  <a:pt x="281508" y="4019"/>
                </a:lnTo>
                <a:lnTo>
                  <a:pt x="281787" y="3963"/>
                </a:lnTo>
                <a:lnTo>
                  <a:pt x="281955" y="3795"/>
                </a:lnTo>
                <a:lnTo>
                  <a:pt x="282122" y="3628"/>
                </a:lnTo>
                <a:lnTo>
                  <a:pt x="282178" y="3349"/>
                </a:lnTo>
                <a:lnTo>
                  <a:pt x="285750" y="3349"/>
                </a:lnTo>
                <a:lnTo>
                  <a:pt x="285750" y="3126"/>
                </a:lnTo>
                <a:lnTo>
                  <a:pt x="282122" y="3126"/>
                </a:lnTo>
                <a:lnTo>
                  <a:pt x="282067" y="2958"/>
                </a:lnTo>
                <a:lnTo>
                  <a:pt x="281899" y="2791"/>
                </a:lnTo>
                <a:lnTo>
                  <a:pt x="281732" y="2735"/>
                </a:lnTo>
                <a:lnTo>
                  <a:pt x="281508" y="2679"/>
                </a:lnTo>
                <a:lnTo>
                  <a:pt x="281341" y="2679"/>
                </a:lnTo>
                <a:lnTo>
                  <a:pt x="281174" y="2791"/>
                </a:lnTo>
                <a:lnTo>
                  <a:pt x="281006" y="2902"/>
                </a:lnTo>
                <a:lnTo>
                  <a:pt x="280894" y="3014"/>
                </a:lnTo>
                <a:lnTo>
                  <a:pt x="264988" y="1005"/>
                </a:lnTo>
                <a:lnTo>
                  <a:pt x="264877" y="782"/>
                </a:lnTo>
                <a:lnTo>
                  <a:pt x="264765" y="614"/>
                </a:lnTo>
                <a:lnTo>
                  <a:pt x="264542" y="503"/>
                </a:lnTo>
                <a:lnTo>
                  <a:pt x="264319" y="447"/>
                </a:lnTo>
                <a:lnTo>
                  <a:pt x="264040" y="503"/>
                </a:lnTo>
                <a:lnTo>
                  <a:pt x="263872" y="670"/>
                </a:lnTo>
                <a:lnTo>
                  <a:pt x="263705" y="838"/>
                </a:lnTo>
                <a:lnTo>
                  <a:pt x="263649" y="1117"/>
                </a:lnTo>
                <a:lnTo>
                  <a:pt x="263705" y="1284"/>
                </a:lnTo>
                <a:lnTo>
                  <a:pt x="247241" y="15460"/>
                </a:lnTo>
                <a:lnTo>
                  <a:pt x="247129" y="15348"/>
                </a:lnTo>
                <a:lnTo>
                  <a:pt x="246962" y="15237"/>
                </a:lnTo>
                <a:lnTo>
                  <a:pt x="246850" y="15181"/>
                </a:lnTo>
                <a:lnTo>
                  <a:pt x="246683" y="15181"/>
                </a:lnTo>
                <a:lnTo>
                  <a:pt x="246404" y="15237"/>
                </a:lnTo>
                <a:lnTo>
                  <a:pt x="246236" y="15404"/>
                </a:lnTo>
                <a:lnTo>
                  <a:pt x="246069" y="15571"/>
                </a:lnTo>
                <a:lnTo>
                  <a:pt x="246013" y="15851"/>
                </a:lnTo>
                <a:lnTo>
                  <a:pt x="246069" y="16130"/>
                </a:lnTo>
                <a:lnTo>
                  <a:pt x="230330" y="22269"/>
                </a:lnTo>
                <a:lnTo>
                  <a:pt x="230219" y="22101"/>
                </a:lnTo>
                <a:lnTo>
                  <a:pt x="230051" y="21990"/>
                </a:lnTo>
                <a:lnTo>
                  <a:pt x="229884" y="21934"/>
                </a:lnTo>
                <a:lnTo>
                  <a:pt x="229716" y="21878"/>
                </a:lnTo>
                <a:lnTo>
                  <a:pt x="229437" y="21934"/>
                </a:lnTo>
                <a:lnTo>
                  <a:pt x="229270" y="22101"/>
                </a:lnTo>
                <a:lnTo>
                  <a:pt x="229102" y="22269"/>
                </a:lnTo>
                <a:lnTo>
                  <a:pt x="229046" y="22548"/>
                </a:lnTo>
                <a:lnTo>
                  <a:pt x="229102" y="22827"/>
                </a:lnTo>
                <a:lnTo>
                  <a:pt x="212694" y="32315"/>
                </a:lnTo>
                <a:lnTo>
                  <a:pt x="212582" y="32147"/>
                </a:lnTo>
                <a:lnTo>
                  <a:pt x="212415" y="32036"/>
                </a:lnTo>
                <a:lnTo>
                  <a:pt x="212248" y="31924"/>
                </a:lnTo>
                <a:lnTo>
                  <a:pt x="212080" y="31924"/>
                </a:lnTo>
                <a:lnTo>
                  <a:pt x="211913" y="31980"/>
                </a:lnTo>
                <a:lnTo>
                  <a:pt x="211745" y="32036"/>
                </a:lnTo>
                <a:lnTo>
                  <a:pt x="211578" y="32147"/>
                </a:lnTo>
                <a:lnTo>
                  <a:pt x="211466" y="32315"/>
                </a:lnTo>
                <a:lnTo>
                  <a:pt x="195504" y="26120"/>
                </a:lnTo>
                <a:lnTo>
                  <a:pt x="195560" y="25896"/>
                </a:lnTo>
                <a:lnTo>
                  <a:pt x="195504" y="25617"/>
                </a:lnTo>
                <a:lnTo>
                  <a:pt x="195337" y="25450"/>
                </a:lnTo>
                <a:lnTo>
                  <a:pt x="195169" y="25282"/>
                </a:lnTo>
                <a:lnTo>
                  <a:pt x="194890" y="25227"/>
                </a:lnTo>
                <a:lnTo>
                  <a:pt x="194723" y="25227"/>
                </a:lnTo>
                <a:lnTo>
                  <a:pt x="194556" y="25338"/>
                </a:lnTo>
                <a:lnTo>
                  <a:pt x="178203" y="7144"/>
                </a:lnTo>
                <a:lnTo>
                  <a:pt x="178315" y="6921"/>
                </a:lnTo>
                <a:lnTo>
                  <a:pt x="178371" y="6698"/>
                </a:lnTo>
                <a:lnTo>
                  <a:pt x="178315" y="6419"/>
                </a:lnTo>
                <a:lnTo>
                  <a:pt x="178147" y="6251"/>
                </a:lnTo>
                <a:lnTo>
                  <a:pt x="177980" y="6084"/>
                </a:lnTo>
                <a:lnTo>
                  <a:pt x="177701" y="6028"/>
                </a:lnTo>
                <a:lnTo>
                  <a:pt x="177533" y="6028"/>
                </a:lnTo>
                <a:lnTo>
                  <a:pt x="177366" y="6084"/>
                </a:lnTo>
                <a:lnTo>
                  <a:pt x="177254" y="6195"/>
                </a:lnTo>
                <a:lnTo>
                  <a:pt x="177143" y="6307"/>
                </a:lnTo>
                <a:lnTo>
                  <a:pt x="160958" y="726"/>
                </a:lnTo>
                <a:lnTo>
                  <a:pt x="160958" y="670"/>
                </a:lnTo>
                <a:lnTo>
                  <a:pt x="160902" y="391"/>
                </a:lnTo>
                <a:lnTo>
                  <a:pt x="160734" y="224"/>
                </a:lnTo>
                <a:lnTo>
                  <a:pt x="160567" y="56"/>
                </a:lnTo>
                <a:lnTo>
                  <a:pt x="160288" y="0"/>
                </a:lnTo>
                <a:close/>
              </a:path>
            </a:pathLst>
          </a:custGeom>
          <a:solidFill>
            <a:srgbClr val="FFFFFF">
              <a:alpha val="35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8"/>
          <p:cNvSpPr txBox="1">
            <a:spLocks noGrp="1"/>
          </p:cNvSpPr>
          <p:nvPr>
            <p:ph type="title"/>
          </p:nvPr>
        </p:nvSpPr>
        <p:spPr>
          <a:xfrm>
            <a:off x="739675" y="401250"/>
            <a:ext cx="76860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48" name="Google Shape;548;p8"/>
          <p:cNvSpPr txBox="1">
            <a:spLocks noGrp="1"/>
          </p:cNvSpPr>
          <p:nvPr>
            <p:ph type="body" idx="1"/>
          </p:nvPr>
        </p:nvSpPr>
        <p:spPr>
          <a:xfrm>
            <a:off x="739675" y="1235873"/>
            <a:ext cx="2477400" cy="281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549" name="Google Shape;549;p8"/>
          <p:cNvSpPr txBox="1">
            <a:spLocks noGrp="1"/>
          </p:cNvSpPr>
          <p:nvPr>
            <p:ph type="body" idx="2"/>
          </p:nvPr>
        </p:nvSpPr>
        <p:spPr>
          <a:xfrm>
            <a:off x="3344038" y="1235873"/>
            <a:ext cx="2477400" cy="281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550" name="Google Shape;550;p8"/>
          <p:cNvSpPr txBox="1">
            <a:spLocks noGrp="1"/>
          </p:cNvSpPr>
          <p:nvPr>
            <p:ph type="body" idx="3"/>
          </p:nvPr>
        </p:nvSpPr>
        <p:spPr>
          <a:xfrm>
            <a:off x="5948402" y="1235873"/>
            <a:ext cx="2477400" cy="281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551" name="Google Shape;551;p8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5108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0"/>
            <a:ext cx="9144000" cy="5143488"/>
          </a:xfrm>
          <a:custGeom>
            <a:avLst/>
            <a:gdLst/>
            <a:ahLst/>
            <a:cxnLst/>
            <a:rect l="l" t="t" r="r" b="b"/>
            <a:pathLst>
              <a:path w="285750" h="160734" extrusionOk="0">
                <a:moveTo>
                  <a:pt x="17190" y="8595"/>
                </a:moveTo>
                <a:lnTo>
                  <a:pt x="17190" y="16799"/>
                </a:lnTo>
                <a:lnTo>
                  <a:pt x="8762" y="16799"/>
                </a:lnTo>
                <a:lnTo>
                  <a:pt x="8762" y="8595"/>
                </a:lnTo>
                <a:close/>
                <a:moveTo>
                  <a:pt x="25840" y="8595"/>
                </a:moveTo>
                <a:lnTo>
                  <a:pt x="25840" y="16799"/>
                </a:lnTo>
                <a:lnTo>
                  <a:pt x="17413" y="16799"/>
                </a:lnTo>
                <a:lnTo>
                  <a:pt x="17413" y="8595"/>
                </a:lnTo>
                <a:close/>
                <a:moveTo>
                  <a:pt x="34547" y="8595"/>
                </a:moveTo>
                <a:lnTo>
                  <a:pt x="34547" y="16799"/>
                </a:lnTo>
                <a:lnTo>
                  <a:pt x="26064" y="16799"/>
                </a:lnTo>
                <a:lnTo>
                  <a:pt x="26064" y="8595"/>
                </a:lnTo>
                <a:close/>
                <a:moveTo>
                  <a:pt x="43197" y="8595"/>
                </a:moveTo>
                <a:lnTo>
                  <a:pt x="43197" y="16799"/>
                </a:lnTo>
                <a:lnTo>
                  <a:pt x="34770" y="16799"/>
                </a:lnTo>
                <a:lnTo>
                  <a:pt x="34770" y="8595"/>
                </a:lnTo>
                <a:close/>
                <a:moveTo>
                  <a:pt x="51848" y="8595"/>
                </a:moveTo>
                <a:lnTo>
                  <a:pt x="51848" y="16799"/>
                </a:lnTo>
                <a:lnTo>
                  <a:pt x="43421" y="16799"/>
                </a:lnTo>
                <a:lnTo>
                  <a:pt x="43421" y="8595"/>
                </a:lnTo>
                <a:close/>
                <a:moveTo>
                  <a:pt x="60499" y="8595"/>
                </a:moveTo>
                <a:lnTo>
                  <a:pt x="60499" y="16799"/>
                </a:lnTo>
                <a:lnTo>
                  <a:pt x="52071" y="16799"/>
                </a:lnTo>
                <a:lnTo>
                  <a:pt x="52071" y="8595"/>
                </a:lnTo>
                <a:close/>
                <a:moveTo>
                  <a:pt x="69149" y="8595"/>
                </a:moveTo>
                <a:lnTo>
                  <a:pt x="69149" y="16799"/>
                </a:lnTo>
                <a:lnTo>
                  <a:pt x="60722" y="16799"/>
                </a:lnTo>
                <a:lnTo>
                  <a:pt x="60722" y="8595"/>
                </a:lnTo>
                <a:close/>
                <a:moveTo>
                  <a:pt x="77800" y="8595"/>
                </a:moveTo>
                <a:lnTo>
                  <a:pt x="77800" y="16799"/>
                </a:lnTo>
                <a:lnTo>
                  <a:pt x="69373" y="16799"/>
                </a:lnTo>
                <a:lnTo>
                  <a:pt x="69373" y="8595"/>
                </a:lnTo>
                <a:close/>
                <a:moveTo>
                  <a:pt x="86506" y="8595"/>
                </a:moveTo>
                <a:lnTo>
                  <a:pt x="86506" y="16799"/>
                </a:lnTo>
                <a:lnTo>
                  <a:pt x="78023" y="16799"/>
                </a:lnTo>
                <a:lnTo>
                  <a:pt x="78023" y="8595"/>
                </a:lnTo>
                <a:close/>
                <a:moveTo>
                  <a:pt x="95157" y="8595"/>
                </a:moveTo>
                <a:lnTo>
                  <a:pt x="95157" y="16799"/>
                </a:lnTo>
                <a:lnTo>
                  <a:pt x="86730" y="16799"/>
                </a:lnTo>
                <a:lnTo>
                  <a:pt x="86730" y="8595"/>
                </a:lnTo>
                <a:close/>
                <a:moveTo>
                  <a:pt x="103808" y="8595"/>
                </a:moveTo>
                <a:lnTo>
                  <a:pt x="103808" y="16799"/>
                </a:lnTo>
                <a:lnTo>
                  <a:pt x="95380" y="16799"/>
                </a:lnTo>
                <a:lnTo>
                  <a:pt x="95380" y="8595"/>
                </a:lnTo>
                <a:close/>
                <a:moveTo>
                  <a:pt x="112458" y="8595"/>
                </a:moveTo>
                <a:lnTo>
                  <a:pt x="112458" y="16799"/>
                </a:lnTo>
                <a:lnTo>
                  <a:pt x="104031" y="16799"/>
                </a:lnTo>
                <a:lnTo>
                  <a:pt x="104031" y="8595"/>
                </a:lnTo>
                <a:close/>
                <a:moveTo>
                  <a:pt x="121109" y="8595"/>
                </a:moveTo>
                <a:lnTo>
                  <a:pt x="121109" y="16799"/>
                </a:lnTo>
                <a:lnTo>
                  <a:pt x="112681" y="16799"/>
                </a:lnTo>
                <a:lnTo>
                  <a:pt x="112681" y="8595"/>
                </a:lnTo>
                <a:close/>
                <a:moveTo>
                  <a:pt x="129760" y="8595"/>
                </a:moveTo>
                <a:lnTo>
                  <a:pt x="129760" y="16799"/>
                </a:lnTo>
                <a:lnTo>
                  <a:pt x="121332" y="16799"/>
                </a:lnTo>
                <a:lnTo>
                  <a:pt x="121332" y="8595"/>
                </a:lnTo>
                <a:close/>
                <a:moveTo>
                  <a:pt x="138410" y="8595"/>
                </a:moveTo>
                <a:lnTo>
                  <a:pt x="138410" y="16799"/>
                </a:lnTo>
                <a:lnTo>
                  <a:pt x="129983" y="16799"/>
                </a:lnTo>
                <a:lnTo>
                  <a:pt x="129983" y="8595"/>
                </a:lnTo>
                <a:close/>
                <a:moveTo>
                  <a:pt x="147117" y="8595"/>
                </a:moveTo>
                <a:lnTo>
                  <a:pt x="147117" y="16799"/>
                </a:lnTo>
                <a:lnTo>
                  <a:pt x="138633" y="16799"/>
                </a:lnTo>
                <a:lnTo>
                  <a:pt x="138633" y="8595"/>
                </a:lnTo>
                <a:close/>
                <a:moveTo>
                  <a:pt x="155767" y="8595"/>
                </a:moveTo>
                <a:lnTo>
                  <a:pt x="155767" y="16799"/>
                </a:lnTo>
                <a:lnTo>
                  <a:pt x="147340" y="16799"/>
                </a:lnTo>
                <a:lnTo>
                  <a:pt x="147340" y="8595"/>
                </a:lnTo>
                <a:close/>
                <a:moveTo>
                  <a:pt x="164418" y="8595"/>
                </a:moveTo>
                <a:lnTo>
                  <a:pt x="164418" y="16799"/>
                </a:lnTo>
                <a:lnTo>
                  <a:pt x="155990" y="16799"/>
                </a:lnTo>
                <a:lnTo>
                  <a:pt x="155990" y="8595"/>
                </a:lnTo>
                <a:close/>
                <a:moveTo>
                  <a:pt x="173069" y="8595"/>
                </a:moveTo>
                <a:lnTo>
                  <a:pt x="173069" y="16799"/>
                </a:lnTo>
                <a:lnTo>
                  <a:pt x="164641" y="16799"/>
                </a:lnTo>
                <a:lnTo>
                  <a:pt x="164641" y="8595"/>
                </a:lnTo>
                <a:close/>
                <a:moveTo>
                  <a:pt x="181719" y="8595"/>
                </a:moveTo>
                <a:lnTo>
                  <a:pt x="181719" y="16799"/>
                </a:lnTo>
                <a:lnTo>
                  <a:pt x="173292" y="16799"/>
                </a:lnTo>
                <a:lnTo>
                  <a:pt x="173292" y="8595"/>
                </a:lnTo>
                <a:close/>
                <a:moveTo>
                  <a:pt x="190370" y="8595"/>
                </a:moveTo>
                <a:lnTo>
                  <a:pt x="190370" y="16799"/>
                </a:lnTo>
                <a:lnTo>
                  <a:pt x="181942" y="16799"/>
                </a:lnTo>
                <a:lnTo>
                  <a:pt x="181942" y="8595"/>
                </a:lnTo>
                <a:close/>
                <a:moveTo>
                  <a:pt x="199020" y="8595"/>
                </a:moveTo>
                <a:lnTo>
                  <a:pt x="199020" y="16799"/>
                </a:lnTo>
                <a:lnTo>
                  <a:pt x="190593" y="16799"/>
                </a:lnTo>
                <a:lnTo>
                  <a:pt x="190593" y="8595"/>
                </a:lnTo>
                <a:close/>
                <a:moveTo>
                  <a:pt x="207727" y="8595"/>
                </a:moveTo>
                <a:lnTo>
                  <a:pt x="207727" y="16799"/>
                </a:lnTo>
                <a:lnTo>
                  <a:pt x="199244" y="16799"/>
                </a:lnTo>
                <a:lnTo>
                  <a:pt x="199244" y="8595"/>
                </a:lnTo>
                <a:close/>
                <a:moveTo>
                  <a:pt x="216377" y="8595"/>
                </a:moveTo>
                <a:lnTo>
                  <a:pt x="216377" y="16799"/>
                </a:lnTo>
                <a:lnTo>
                  <a:pt x="207950" y="16799"/>
                </a:lnTo>
                <a:lnTo>
                  <a:pt x="207950" y="8595"/>
                </a:lnTo>
                <a:close/>
                <a:moveTo>
                  <a:pt x="225028" y="8595"/>
                </a:moveTo>
                <a:lnTo>
                  <a:pt x="225028" y="16799"/>
                </a:lnTo>
                <a:lnTo>
                  <a:pt x="216601" y="16799"/>
                </a:lnTo>
                <a:lnTo>
                  <a:pt x="216601" y="8595"/>
                </a:lnTo>
                <a:close/>
                <a:moveTo>
                  <a:pt x="233679" y="8595"/>
                </a:moveTo>
                <a:lnTo>
                  <a:pt x="233679" y="16799"/>
                </a:lnTo>
                <a:lnTo>
                  <a:pt x="225251" y="16799"/>
                </a:lnTo>
                <a:lnTo>
                  <a:pt x="225251" y="8595"/>
                </a:lnTo>
                <a:close/>
                <a:moveTo>
                  <a:pt x="242329" y="8595"/>
                </a:moveTo>
                <a:lnTo>
                  <a:pt x="242329" y="16799"/>
                </a:lnTo>
                <a:lnTo>
                  <a:pt x="233902" y="16799"/>
                </a:lnTo>
                <a:lnTo>
                  <a:pt x="233902" y="8595"/>
                </a:lnTo>
                <a:close/>
                <a:moveTo>
                  <a:pt x="250980" y="8595"/>
                </a:moveTo>
                <a:lnTo>
                  <a:pt x="250980" y="16799"/>
                </a:lnTo>
                <a:lnTo>
                  <a:pt x="242553" y="16799"/>
                </a:lnTo>
                <a:lnTo>
                  <a:pt x="242553" y="8595"/>
                </a:lnTo>
                <a:close/>
                <a:moveTo>
                  <a:pt x="259686" y="8595"/>
                </a:moveTo>
                <a:lnTo>
                  <a:pt x="259686" y="16799"/>
                </a:lnTo>
                <a:lnTo>
                  <a:pt x="251203" y="16799"/>
                </a:lnTo>
                <a:lnTo>
                  <a:pt x="251203" y="8595"/>
                </a:lnTo>
                <a:close/>
                <a:moveTo>
                  <a:pt x="268337" y="8595"/>
                </a:moveTo>
                <a:lnTo>
                  <a:pt x="268337" y="16799"/>
                </a:lnTo>
                <a:lnTo>
                  <a:pt x="259910" y="16799"/>
                </a:lnTo>
                <a:lnTo>
                  <a:pt x="259910" y="8595"/>
                </a:lnTo>
                <a:close/>
                <a:moveTo>
                  <a:pt x="276988" y="8595"/>
                </a:moveTo>
                <a:lnTo>
                  <a:pt x="276988" y="16799"/>
                </a:lnTo>
                <a:lnTo>
                  <a:pt x="268560" y="16799"/>
                </a:lnTo>
                <a:lnTo>
                  <a:pt x="268560" y="8595"/>
                </a:lnTo>
                <a:close/>
                <a:moveTo>
                  <a:pt x="17190" y="17022"/>
                </a:moveTo>
                <a:lnTo>
                  <a:pt x="17190" y="25282"/>
                </a:lnTo>
                <a:lnTo>
                  <a:pt x="8762" y="25282"/>
                </a:lnTo>
                <a:lnTo>
                  <a:pt x="8762" y="17022"/>
                </a:lnTo>
                <a:close/>
                <a:moveTo>
                  <a:pt x="25840" y="17022"/>
                </a:moveTo>
                <a:lnTo>
                  <a:pt x="25840" y="25282"/>
                </a:lnTo>
                <a:lnTo>
                  <a:pt x="17413" y="25282"/>
                </a:lnTo>
                <a:lnTo>
                  <a:pt x="17413" y="17022"/>
                </a:lnTo>
                <a:close/>
                <a:moveTo>
                  <a:pt x="34547" y="17022"/>
                </a:moveTo>
                <a:lnTo>
                  <a:pt x="34547" y="25282"/>
                </a:lnTo>
                <a:lnTo>
                  <a:pt x="26064" y="25282"/>
                </a:lnTo>
                <a:lnTo>
                  <a:pt x="26064" y="17022"/>
                </a:lnTo>
                <a:close/>
                <a:moveTo>
                  <a:pt x="43197" y="17022"/>
                </a:moveTo>
                <a:lnTo>
                  <a:pt x="43197" y="25282"/>
                </a:lnTo>
                <a:lnTo>
                  <a:pt x="34770" y="25282"/>
                </a:lnTo>
                <a:lnTo>
                  <a:pt x="34770" y="17022"/>
                </a:lnTo>
                <a:close/>
                <a:moveTo>
                  <a:pt x="51848" y="17022"/>
                </a:moveTo>
                <a:lnTo>
                  <a:pt x="51848" y="25282"/>
                </a:lnTo>
                <a:lnTo>
                  <a:pt x="43421" y="25282"/>
                </a:lnTo>
                <a:lnTo>
                  <a:pt x="43421" y="17022"/>
                </a:lnTo>
                <a:close/>
                <a:moveTo>
                  <a:pt x="60499" y="17022"/>
                </a:moveTo>
                <a:lnTo>
                  <a:pt x="60499" y="25282"/>
                </a:lnTo>
                <a:lnTo>
                  <a:pt x="52071" y="25282"/>
                </a:lnTo>
                <a:lnTo>
                  <a:pt x="52071" y="17022"/>
                </a:lnTo>
                <a:close/>
                <a:moveTo>
                  <a:pt x="69149" y="17022"/>
                </a:moveTo>
                <a:lnTo>
                  <a:pt x="69149" y="25282"/>
                </a:lnTo>
                <a:lnTo>
                  <a:pt x="60722" y="25282"/>
                </a:lnTo>
                <a:lnTo>
                  <a:pt x="60722" y="17022"/>
                </a:lnTo>
                <a:close/>
                <a:moveTo>
                  <a:pt x="77800" y="17022"/>
                </a:moveTo>
                <a:lnTo>
                  <a:pt x="77800" y="25282"/>
                </a:lnTo>
                <a:lnTo>
                  <a:pt x="69373" y="25282"/>
                </a:lnTo>
                <a:lnTo>
                  <a:pt x="69373" y="17022"/>
                </a:lnTo>
                <a:close/>
                <a:moveTo>
                  <a:pt x="86506" y="17022"/>
                </a:moveTo>
                <a:lnTo>
                  <a:pt x="86506" y="25282"/>
                </a:lnTo>
                <a:lnTo>
                  <a:pt x="78023" y="25282"/>
                </a:lnTo>
                <a:lnTo>
                  <a:pt x="78023" y="17022"/>
                </a:lnTo>
                <a:close/>
                <a:moveTo>
                  <a:pt x="95157" y="17022"/>
                </a:moveTo>
                <a:lnTo>
                  <a:pt x="95157" y="25282"/>
                </a:lnTo>
                <a:lnTo>
                  <a:pt x="86730" y="25282"/>
                </a:lnTo>
                <a:lnTo>
                  <a:pt x="86730" y="17022"/>
                </a:lnTo>
                <a:close/>
                <a:moveTo>
                  <a:pt x="103808" y="17022"/>
                </a:moveTo>
                <a:lnTo>
                  <a:pt x="103808" y="25282"/>
                </a:lnTo>
                <a:lnTo>
                  <a:pt x="95380" y="25282"/>
                </a:lnTo>
                <a:lnTo>
                  <a:pt x="95380" y="17022"/>
                </a:lnTo>
                <a:close/>
                <a:moveTo>
                  <a:pt x="112458" y="17022"/>
                </a:moveTo>
                <a:lnTo>
                  <a:pt x="112458" y="25282"/>
                </a:lnTo>
                <a:lnTo>
                  <a:pt x="104031" y="25282"/>
                </a:lnTo>
                <a:lnTo>
                  <a:pt x="104031" y="17022"/>
                </a:lnTo>
                <a:close/>
                <a:moveTo>
                  <a:pt x="121109" y="17022"/>
                </a:moveTo>
                <a:lnTo>
                  <a:pt x="121109" y="25282"/>
                </a:lnTo>
                <a:lnTo>
                  <a:pt x="112681" y="25282"/>
                </a:lnTo>
                <a:lnTo>
                  <a:pt x="112681" y="17022"/>
                </a:lnTo>
                <a:close/>
                <a:moveTo>
                  <a:pt x="129760" y="17022"/>
                </a:moveTo>
                <a:lnTo>
                  <a:pt x="129760" y="25282"/>
                </a:lnTo>
                <a:lnTo>
                  <a:pt x="121332" y="25282"/>
                </a:lnTo>
                <a:lnTo>
                  <a:pt x="121332" y="17022"/>
                </a:lnTo>
                <a:close/>
                <a:moveTo>
                  <a:pt x="138410" y="17022"/>
                </a:moveTo>
                <a:lnTo>
                  <a:pt x="138410" y="25282"/>
                </a:lnTo>
                <a:lnTo>
                  <a:pt x="129983" y="25282"/>
                </a:lnTo>
                <a:lnTo>
                  <a:pt x="129983" y="17022"/>
                </a:lnTo>
                <a:close/>
                <a:moveTo>
                  <a:pt x="147117" y="17022"/>
                </a:moveTo>
                <a:lnTo>
                  <a:pt x="147117" y="25282"/>
                </a:lnTo>
                <a:lnTo>
                  <a:pt x="138633" y="25282"/>
                </a:lnTo>
                <a:lnTo>
                  <a:pt x="138633" y="17022"/>
                </a:lnTo>
                <a:close/>
                <a:moveTo>
                  <a:pt x="155767" y="17022"/>
                </a:moveTo>
                <a:lnTo>
                  <a:pt x="155767" y="25282"/>
                </a:lnTo>
                <a:lnTo>
                  <a:pt x="147340" y="25282"/>
                </a:lnTo>
                <a:lnTo>
                  <a:pt x="147340" y="17022"/>
                </a:lnTo>
                <a:close/>
                <a:moveTo>
                  <a:pt x="164418" y="17022"/>
                </a:moveTo>
                <a:lnTo>
                  <a:pt x="164418" y="25282"/>
                </a:lnTo>
                <a:lnTo>
                  <a:pt x="155990" y="25282"/>
                </a:lnTo>
                <a:lnTo>
                  <a:pt x="155990" y="17022"/>
                </a:lnTo>
                <a:close/>
                <a:moveTo>
                  <a:pt x="173069" y="17022"/>
                </a:moveTo>
                <a:lnTo>
                  <a:pt x="173069" y="25282"/>
                </a:lnTo>
                <a:lnTo>
                  <a:pt x="164641" y="25282"/>
                </a:lnTo>
                <a:lnTo>
                  <a:pt x="164641" y="17022"/>
                </a:lnTo>
                <a:close/>
                <a:moveTo>
                  <a:pt x="181719" y="17022"/>
                </a:moveTo>
                <a:lnTo>
                  <a:pt x="181719" y="25282"/>
                </a:lnTo>
                <a:lnTo>
                  <a:pt x="173292" y="25282"/>
                </a:lnTo>
                <a:lnTo>
                  <a:pt x="173292" y="17022"/>
                </a:lnTo>
                <a:close/>
                <a:moveTo>
                  <a:pt x="190370" y="17022"/>
                </a:moveTo>
                <a:lnTo>
                  <a:pt x="190370" y="25282"/>
                </a:lnTo>
                <a:lnTo>
                  <a:pt x="181942" y="25282"/>
                </a:lnTo>
                <a:lnTo>
                  <a:pt x="181942" y="17022"/>
                </a:lnTo>
                <a:close/>
                <a:moveTo>
                  <a:pt x="199020" y="17022"/>
                </a:moveTo>
                <a:lnTo>
                  <a:pt x="199020" y="25282"/>
                </a:lnTo>
                <a:lnTo>
                  <a:pt x="190593" y="25282"/>
                </a:lnTo>
                <a:lnTo>
                  <a:pt x="190593" y="17022"/>
                </a:lnTo>
                <a:close/>
                <a:moveTo>
                  <a:pt x="207727" y="17022"/>
                </a:moveTo>
                <a:lnTo>
                  <a:pt x="207727" y="25282"/>
                </a:lnTo>
                <a:lnTo>
                  <a:pt x="199244" y="25282"/>
                </a:lnTo>
                <a:lnTo>
                  <a:pt x="199244" y="17022"/>
                </a:lnTo>
                <a:close/>
                <a:moveTo>
                  <a:pt x="216377" y="17022"/>
                </a:moveTo>
                <a:lnTo>
                  <a:pt x="216377" y="25282"/>
                </a:lnTo>
                <a:lnTo>
                  <a:pt x="207950" y="25282"/>
                </a:lnTo>
                <a:lnTo>
                  <a:pt x="207950" y="17022"/>
                </a:lnTo>
                <a:close/>
                <a:moveTo>
                  <a:pt x="225028" y="17022"/>
                </a:moveTo>
                <a:lnTo>
                  <a:pt x="225028" y="25282"/>
                </a:lnTo>
                <a:lnTo>
                  <a:pt x="216601" y="25282"/>
                </a:lnTo>
                <a:lnTo>
                  <a:pt x="216601" y="17022"/>
                </a:lnTo>
                <a:close/>
                <a:moveTo>
                  <a:pt x="233679" y="17022"/>
                </a:moveTo>
                <a:lnTo>
                  <a:pt x="233679" y="25282"/>
                </a:lnTo>
                <a:lnTo>
                  <a:pt x="225251" y="25282"/>
                </a:lnTo>
                <a:lnTo>
                  <a:pt x="225251" y="17022"/>
                </a:lnTo>
                <a:close/>
                <a:moveTo>
                  <a:pt x="242329" y="17022"/>
                </a:moveTo>
                <a:lnTo>
                  <a:pt x="242329" y="25282"/>
                </a:lnTo>
                <a:lnTo>
                  <a:pt x="233902" y="25282"/>
                </a:lnTo>
                <a:lnTo>
                  <a:pt x="233902" y="17022"/>
                </a:lnTo>
                <a:close/>
                <a:moveTo>
                  <a:pt x="250980" y="17022"/>
                </a:moveTo>
                <a:lnTo>
                  <a:pt x="250980" y="25282"/>
                </a:lnTo>
                <a:lnTo>
                  <a:pt x="242553" y="25282"/>
                </a:lnTo>
                <a:lnTo>
                  <a:pt x="242553" y="17022"/>
                </a:lnTo>
                <a:close/>
                <a:moveTo>
                  <a:pt x="259686" y="17022"/>
                </a:moveTo>
                <a:lnTo>
                  <a:pt x="259686" y="25282"/>
                </a:lnTo>
                <a:lnTo>
                  <a:pt x="251203" y="25282"/>
                </a:lnTo>
                <a:lnTo>
                  <a:pt x="251203" y="17022"/>
                </a:lnTo>
                <a:close/>
                <a:moveTo>
                  <a:pt x="268337" y="17022"/>
                </a:moveTo>
                <a:lnTo>
                  <a:pt x="268337" y="25282"/>
                </a:lnTo>
                <a:lnTo>
                  <a:pt x="259910" y="25282"/>
                </a:lnTo>
                <a:lnTo>
                  <a:pt x="259910" y="17022"/>
                </a:lnTo>
                <a:close/>
                <a:moveTo>
                  <a:pt x="276988" y="17022"/>
                </a:moveTo>
                <a:lnTo>
                  <a:pt x="276988" y="25282"/>
                </a:lnTo>
                <a:lnTo>
                  <a:pt x="268560" y="25282"/>
                </a:lnTo>
                <a:lnTo>
                  <a:pt x="268560" y="17022"/>
                </a:lnTo>
                <a:close/>
                <a:moveTo>
                  <a:pt x="17190" y="25505"/>
                </a:moveTo>
                <a:lnTo>
                  <a:pt x="17190" y="33709"/>
                </a:lnTo>
                <a:lnTo>
                  <a:pt x="8762" y="33709"/>
                </a:lnTo>
                <a:lnTo>
                  <a:pt x="8762" y="25505"/>
                </a:lnTo>
                <a:close/>
                <a:moveTo>
                  <a:pt x="25840" y="25505"/>
                </a:moveTo>
                <a:lnTo>
                  <a:pt x="25840" y="33709"/>
                </a:lnTo>
                <a:lnTo>
                  <a:pt x="17413" y="33709"/>
                </a:lnTo>
                <a:lnTo>
                  <a:pt x="17413" y="25505"/>
                </a:lnTo>
                <a:close/>
                <a:moveTo>
                  <a:pt x="34547" y="25505"/>
                </a:moveTo>
                <a:lnTo>
                  <a:pt x="34547" y="33709"/>
                </a:lnTo>
                <a:lnTo>
                  <a:pt x="26064" y="33709"/>
                </a:lnTo>
                <a:lnTo>
                  <a:pt x="26064" y="25505"/>
                </a:lnTo>
                <a:close/>
                <a:moveTo>
                  <a:pt x="43197" y="25505"/>
                </a:moveTo>
                <a:lnTo>
                  <a:pt x="43197" y="33709"/>
                </a:lnTo>
                <a:lnTo>
                  <a:pt x="34770" y="33709"/>
                </a:lnTo>
                <a:lnTo>
                  <a:pt x="34770" y="25505"/>
                </a:lnTo>
                <a:close/>
                <a:moveTo>
                  <a:pt x="51848" y="25505"/>
                </a:moveTo>
                <a:lnTo>
                  <a:pt x="51848" y="33709"/>
                </a:lnTo>
                <a:lnTo>
                  <a:pt x="43421" y="33709"/>
                </a:lnTo>
                <a:lnTo>
                  <a:pt x="43421" y="25505"/>
                </a:lnTo>
                <a:close/>
                <a:moveTo>
                  <a:pt x="60499" y="25505"/>
                </a:moveTo>
                <a:lnTo>
                  <a:pt x="60499" y="33709"/>
                </a:lnTo>
                <a:lnTo>
                  <a:pt x="52071" y="33709"/>
                </a:lnTo>
                <a:lnTo>
                  <a:pt x="52071" y="25505"/>
                </a:lnTo>
                <a:close/>
                <a:moveTo>
                  <a:pt x="69149" y="25505"/>
                </a:moveTo>
                <a:lnTo>
                  <a:pt x="69149" y="33709"/>
                </a:lnTo>
                <a:lnTo>
                  <a:pt x="60722" y="33709"/>
                </a:lnTo>
                <a:lnTo>
                  <a:pt x="60722" y="25505"/>
                </a:lnTo>
                <a:close/>
                <a:moveTo>
                  <a:pt x="77800" y="25505"/>
                </a:moveTo>
                <a:lnTo>
                  <a:pt x="77800" y="33709"/>
                </a:lnTo>
                <a:lnTo>
                  <a:pt x="69373" y="33709"/>
                </a:lnTo>
                <a:lnTo>
                  <a:pt x="69373" y="25505"/>
                </a:lnTo>
                <a:close/>
                <a:moveTo>
                  <a:pt x="86506" y="25505"/>
                </a:moveTo>
                <a:lnTo>
                  <a:pt x="86506" y="33709"/>
                </a:lnTo>
                <a:lnTo>
                  <a:pt x="78023" y="33709"/>
                </a:lnTo>
                <a:lnTo>
                  <a:pt x="78023" y="25505"/>
                </a:lnTo>
                <a:close/>
                <a:moveTo>
                  <a:pt x="95157" y="25505"/>
                </a:moveTo>
                <a:lnTo>
                  <a:pt x="95157" y="33709"/>
                </a:lnTo>
                <a:lnTo>
                  <a:pt x="86730" y="33709"/>
                </a:lnTo>
                <a:lnTo>
                  <a:pt x="86730" y="25505"/>
                </a:lnTo>
                <a:close/>
                <a:moveTo>
                  <a:pt x="103808" y="25505"/>
                </a:moveTo>
                <a:lnTo>
                  <a:pt x="103808" y="33709"/>
                </a:lnTo>
                <a:lnTo>
                  <a:pt x="95380" y="33709"/>
                </a:lnTo>
                <a:lnTo>
                  <a:pt x="95380" y="25505"/>
                </a:lnTo>
                <a:close/>
                <a:moveTo>
                  <a:pt x="112458" y="25505"/>
                </a:moveTo>
                <a:lnTo>
                  <a:pt x="112458" y="33709"/>
                </a:lnTo>
                <a:lnTo>
                  <a:pt x="104031" y="33709"/>
                </a:lnTo>
                <a:lnTo>
                  <a:pt x="104031" y="25505"/>
                </a:lnTo>
                <a:close/>
                <a:moveTo>
                  <a:pt x="121109" y="25505"/>
                </a:moveTo>
                <a:lnTo>
                  <a:pt x="121109" y="33709"/>
                </a:lnTo>
                <a:lnTo>
                  <a:pt x="112681" y="33709"/>
                </a:lnTo>
                <a:lnTo>
                  <a:pt x="112681" y="25505"/>
                </a:lnTo>
                <a:close/>
                <a:moveTo>
                  <a:pt x="129760" y="25505"/>
                </a:moveTo>
                <a:lnTo>
                  <a:pt x="129760" y="33709"/>
                </a:lnTo>
                <a:lnTo>
                  <a:pt x="121332" y="33709"/>
                </a:lnTo>
                <a:lnTo>
                  <a:pt x="121332" y="25505"/>
                </a:lnTo>
                <a:close/>
                <a:moveTo>
                  <a:pt x="138410" y="25505"/>
                </a:moveTo>
                <a:lnTo>
                  <a:pt x="138410" y="33709"/>
                </a:lnTo>
                <a:lnTo>
                  <a:pt x="129983" y="33709"/>
                </a:lnTo>
                <a:lnTo>
                  <a:pt x="129983" y="25505"/>
                </a:lnTo>
                <a:close/>
                <a:moveTo>
                  <a:pt x="147117" y="25505"/>
                </a:moveTo>
                <a:lnTo>
                  <a:pt x="147117" y="33709"/>
                </a:lnTo>
                <a:lnTo>
                  <a:pt x="138633" y="33709"/>
                </a:lnTo>
                <a:lnTo>
                  <a:pt x="138633" y="25505"/>
                </a:lnTo>
                <a:close/>
                <a:moveTo>
                  <a:pt x="155767" y="25505"/>
                </a:moveTo>
                <a:lnTo>
                  <a:pt x="155767" y="33709"/>
                </a:lnTo>
                <a:lnTo>
                  <a:pt x="147340" y="33709"/>
                </a:lnTo>
                <a:lnTo>
                  <a:pt x="147340" y="25505"/>
                </a:lnTo>
                <a:close/>
                <a:moveTo>
                  <a:pt x="164418" y="25505"/>
                </a:moveTo>
                <a:lnTo>
                  <a:pt x="164418" y="33709"/>
                </a:lnTo>
                <a:lnTo>
                  <a:pt x="155990" y="33709"/>
                </a:lnTo>
                <a:lnTo>
                  <a:pt x="155990" y="25505"/>
                </a:lnTo>
                <a:close/>
                <a:moveTo>
                  <a:pt x="173069" y="25505"/>
                </a:moveTo>
                <a:lnTo>
                  <a:pt x="173069" y="33709"/>
                </a:lnTo>
                <a:lnTo>
                  <a:pt x="164641" y="33709"/>
                </a:lnTo>
                <a:lnTo>
                  <a:pt x="164641" y="25505"/>
                </a:lnTo>
                <a:close/>
                <a:moveTo>
                  <a:pt x="181719" y="25505"/>
                </a:moveTo>
                <a:lnTo>
                  <a:pt x="181719" y="33709"/>
                </a:lnTo>
                <a:lnTo>
                  <a:pt x="173292" y="33709"/>
                </a:lnTo>
                <a:lnTo>
                  <a:pt x="173292" y="25505"/>
                </a:lnTo>
                <a:close/>
                <a:moveTo>
                  <a:pt x="190370" y="25505"/>
                </a:moveTo>
                <a:lnTo>
                  <a:pt x="190370" y="33709"/>
                </a:lnTo>
                <a:lnTo>
                  <a:pt x="181942" y="33709"/>
                </a:lnTo>
                <a:lnTo>
                  <a:pt x="181942" y="25505"/>
                </a:lnTo>
                <a:close/>
                <a:moveTo>
                  <a:pt x="199020" y="25505"/>
                </a:moveTo>
                <a:lnTo>
                  <a:pt x="199020" y="33709"/>
                </a:lnTo>
                <a:lnTo>
                  <a:pt x="190593" y="33709"/>
                </a:lnTo>
                <a:lnTo>
                  <a:pt x="190593" y="25505"/>
                </a:lnTo>
                <a:close/>
                <a:moveTo>
                  <a:pt x="207727" y="25505"/>
                </a:moveTo>
                <a:lnTo>
                  <a:pt x="207727" y="33709"/>
                </a:lnTo>
                <a:lnTo>
                  <a:pt x="199244" y="33709"/>
                </a:lnTo>
                <a:lnTo>
                  <a:pt x="199244" y="25505"/>
                </a:lnTo>
                <a:close/>
                <a:moveTo>
                  <a:pt x="216377" y="25505"/>
                </a:moveTo>
                <a:lnTo>
                  <a:pt x="216377" y="33709"/>
                </a:lnTo>
                <a:lnTo>
                  <a:pt x="207950" y="33709"/>
                </a:lnTo>
                <a:lnTo>
                  <a:pt x="207950" y="25505"/>
                </a:lnTo>
                <a:close/>
                <a:moveTo>
                  <a:pt x="225028" y="25505"/>
                </a:moveTo>
                <a:lnTo>
                  <a:pt x="225028" y="33709"/>
                </a:lnTo>
                <a:lnTo>
                  <a:pt x="216601" y="33709"/>
                </a:lnTo>
                <a:lnTo>
                  <a:pt x="216601" y="25505"/>
                </a:lnTo>
                <a:close/>
                <a:moveTo>
                  <a:pt x="233679" y="25505"/>
                </a:moveTo>
                <a:lnTo>
                  <a:pt x="233679" y="33709"/>
                </a:lnTo>
                <a:lnTo>
                  <a:pt x="225251" y="33709"/>
                </a:lnTo>
                <a:lnTo>
                  <a:pt x="225251" y="25505"/>
                </a:lnTo>
                <a:close/>
                <a:moveTo>
                  <a:pt x="242329" y="25505"/>
                </a:moveTo>
                <a:lnTo>
                  <a:pt x="242329" y="33709"/>
                </a:lnTo>
                <a:lnTo>
                  <a:pt x="233902" y="33709"/>
                </a:lnTo>
                <a:lnTo>
                  <a:pt x="233902" y="25505"/>
                </a:lnTo>
                <a:close/>
                <a:moveTo>
                  <a:pt x="250980" y="25505"/>
                </a:moveTo>
                <a:lnTo>
                  <a:pt x="250980" y="33709"/>
                </a:lnTo>
                <a:lnTo>
                  <a:pt x="242553" y="33709"/>
                </a:lnTo>
                <a:lnTo>
                  <a:pt x="242553" y="25505"/>
                </a:lnTo>
                <a:close/>
                <a:moveTo>
                  <a:pt x="259686" y="25505"/>
                </a:moveTo>
                <a:lnTo>
                  <a:pt x="259686" y="33709"/>
                </a:lnTo>
                <a:lnTo>
                  <a:pt x="251203" y="33709"/>
                </a:lnTo>
                <a:lnTo>
                  <a:pt x="251203" y="25505"/>
                </a:lnTo>
                <a:close/>
                <a:moveTo>
                  <a:pt x="268337" y="25505"/>
                </a:moveTo>
                <a:lnTo>
                  <a:pt x="268337" y="33709"/>
                </a:lnTo>
                <a:lnTo>
                  <a:pt x="259910" y="33709"/>
                </a:lnTo>
                <a:lnTo>
                  <a:pt x="259910" y="25505"/>
                </a:lnTo>
                <a:close/>
                <a:moveTo>
                  <a:pt x="276988" y="25505"/>
                </a:moveTo>
                <a:lnTo>
                  <a:pt x="276988" y="33709"/>
                </a:lnTo>
                <a:lnTo>
                  <a:pt x="268560" y="33709"/>
                </a:lnTo>
                <a:lnTo>
                  <a:pt x="268560" y="25505"/>
                </a:lnTo>
                <a:close/>
                <a:moveTo>
                  <a:pt x="17190" y="33933"/>
                </a:moveTo>
                <a:lnTo>
                  <a:pt x="17190" y="42193"/>
                </a:lnTo>
                <a:lnTo>
                  <a:pt x="8762" y="42193"/>
                </a:lnTo>
                <a:lnTo>
                  <a:pt x="8762" y="33933"/>
                </a:lnTo>
                <a:close/>
                <a:moveTo>
                  <a:pt x="25840" y="33933"/>
                </a:moveTo>
                <a:lnTo>
                  <a:pt x="25840" y="42193"/>
                </a:lnTo>
                <a:lnTo>
                  <a:pt x="17413" y="42193"/>
                </a:lnTo>
                <a:lnTo>
                  <a:pt x="17413" y="33933"/>
                </a:lnTo>
                <a:close/>
                <a:moveTo>
                  <a:pt x="34547" y="33933"/>
                </a:moveTo>
                <a:lnTo>
                  <a:pt x="34547" y="42193"/>
                </a:lnTo>
                <a:lnTo>
                  <a:pt x="26064" y="42193"/>
                </a:lnTo>
                <a:lnTo>
                  <a:pt x="26064" y="33933"/>
                </a:lnTo>
                <a:close/>
                <a:moveTo>
                  <a:pt x="43197" y="33933"/>
                </a:moveTo>
                <a:lnTo>
                  <a:pt x="43197" y="42193"/>
                </a:lnTo>
                <a:lnTo>
                  <a:pt x="34770" y="42193"/>
                </a:lnTo>
                <a:lnTo>
                  <a:pt x="34770" y="33933"/>
                </a:lnTo>
                <a:close/>
                <a:moveTo>
                  <a:pt x="51848" y="33933"/>
                </a:moveTo>
                <a:lnTo>
                  <a:pt x="51848" y="42193"/>
                </a:lnTo>
                <a:lnTo>
                  <a:pt x="43421" y="42193"/>
                </a:lnTo>
                <a:lnTo>
                  <a:pt x="43421" y="33933"/>
                </a:lnTo>
                <a:close/>
                <a:moveTo>
                  <a:pt x="60499" y="33933"/>
                </a:moveTo>
                <a:lnTo>
                  <a:pt x="60499" y="42193"/>
                </a:lnTo>
                <a:lnTo>
                  <a:pt x="52071" y="42193"/>
                </a:lnTo>
                <a:lnTo>
                  <a:pt x="52071" y="33933"/>
                </a:lnTo>
                <a:close/>
                <a:moveTo>
                  <a:pt x="69149" y="33933"/>
                </a:moveTo>
                <a:lnTo>
                  <a:pt x="69149" y="42193"/>
                </a:lnTo>
                <a:lnTo>
                  <a:pt x="60722" y="42193"/>
                </a:lnTo>
                <a:lnTo>
                  <a:pt x="60722" y="33933"/>
                </a:lnTo>
                <a:close/>
                <a:moveTo>
                  <a:pt x="77800" y="33933"/>
                </a:moveTo>
                <a:lnTo>
                  <a:pt x="77800" y="42193"/>
                </a:lnTo>
                <a:lnTo>
                  <a:pt x="69373" y="42193"/>
                </a:lnTo>
                <a:lnTo>
                  <a:pt x="69373" y="33933"/>
                </a:lnTo>
                <a:close/>
                <a:moveTo>
                  <a:pt x="86506" y="33933"/>
                </a:moveTo>
                <a:lnTo>
                  <a:pt x="86506" y="42193"/>
                </a:lnTo>
                <a:lnTo>
                  <a:pt x="78023" y="42193"/>
                </a:lnTo>
                <a:lnTo>
                  <a:pt x="78023" y="33933"/>
                </a:lnTo>
                <a:close/>
                <a:moveTo>
                  <a:pt x="95157" y="33933"/>
                </a:moveTo>
                <a:lnTo>
                  <a:pt x="95157" y="42193"/>
                </a:lnTo>
                <a:lnTo>
                  <a:pt x="86730" y="42193"/>
                </a:lnTo>
                <a:lnTo>
                  <a:pt x="86730" y="33933"/>
                </a:lnTo>
                <a:close/>
                <a:moveTo>
                  <a:pt x="103808" y="33933"/>
                </a:moveTo>
                <a:lnTo>
                  <a:pt x="103808" y="42193"/>
                </a:lnTo>
                <a:lnTo>
                  <a:pt x="95380" y="42193"/>
                </a:lnTo>
                <a:lnTo>
                  <a:pt x="95380" y="33933"/>
                </a:lnTo>
                <a:close/>
                <a:moveTo>
                  <a:pt x="112458" y="33933"/>
                </a:moveTo>
                <a:lnTo>
                  <a:pt x="112458" y="42193"/>
                </a:lnTo>
                <a:lnTo>
                  <a:pt x="104031" y="42193"/>
                </a:lnTo>
                <a:lnTo>
                  <a:pt x="104031" y="33933"/>
                </a:lnTo>
                <a:close/>
                <a:moveTo>
                  <a:pt x="121109" y="33933"/>
                </a:moveTo>
                <a:lnTo>
                  <a:pt x="121109" y="42193"/>
                </a:lnTo>
                <a:lnTo>
                  <a:pt x="112681" y="42193"/>
                </a:lnTo>
                <a:lnTo>
                  <a:pt x="112681" y="33933"/>
                </a:lnTo>
                <a:close/>
                <a:moveTo>
                  <a:pt x="129760" y="33933"/>
                </a:moveTo>
                <a:lnTo>
                  <a:pt x="129760" y="42193"/>
                </a:lnTo>
                <a:lnTo>
                  <a:pt x="121332" y="42193"/>
                </a:lnTo>
                <a:lnTo>
                  <a:pt x="121332" y="33933"/>
                </a:lnTo>
                <a:close/>
                <a:moveTo>
                  <a:pt x="138410" y="33933"/>
                </a:moveTo>
                <a:lnTo>
                  <a:pt x="138410" y="42193"/>
                </a:lnTo>
                <a:lnTo>
                  <a:pt x="129983" y="42193"/>
                </a:lnTo>
                <a:lnTo>
                  <a:pt x="129983" y="33933"/>
                </a:lnTo>
                <a:close/>
                <a:moveTo>
                  <a:pt x="147117" y="33933"/>
                </a:moveTo>
                <a:lnTo>
                  <a:pt x="147117" y="42193"/>
                </a:lnTo>
                <a:lnTo>
                  <a:pt x="138633" y="42193"/>
                </a:lnTo>
                <a:lnTo>
                  <a:pt x="138633" y="33933"/>
                </a:lnTo>
                <a:close/>
                <a:moveTo>
                  <a:pt x="155767" y="33933"/>
                </a:moveTo>
                <a:lnTo>
                  <a:pt x="155767" y="42193"/>
                </a:lnTo>
                <a:lnTo>
                  <a:pt x="147340" y="42193"/>
                </a:lnTo>
                <a:lnTo>
                  <a:pt x="147340" y="33933"/>
                </a:lnTo>
                <a:close/>
                <a:moveTo>
                  <a:pt x="164418" y="33933"/>
                </a:moveTo>
                <a:lnTo>
                  <a:pt x="164418" y="42193"/>
                </a:lnTo>
                <a:lnTo>
                  <a:pt x="155990" y="42193"/>
                </a:lnTo>
                <a:lnTo>
                  <a:pt x="155990" y="33933"/>
                </a:lnTo>
                <a:close/>
                <a:moveTo>
                  <a:pt x="173069" y="33933"/>
                </a:moveTo>
                <a:lnTo>
                  <a:pt x="173069" y="42193"/>
                </a:lnTo>
                <a:lnTo>
                  <a:pt x="164641" y="42193"/>
                </a:lnTo>
                <a:lnTo>
                  <a:pt x="164641" y="33933"/>
                </a:lnTo>
                <a:close/>
                <a:moveTo>
                  <a:pt x="181719" y="33933"/>
                </a:moveTo>
                <a:lnTo>
                  <a:pt x="181719" y="42193"/>
                </a:lnTo>
                <a:lnTo>
                  <a:pt x="173292" y="42193"/>
                </a:lnTo>
                <a:lnTo>
                  <a:pt x="173292" y="33933"/>
                </a:lnTo>
                <a:close/>
                <a:moveTo>
                  <a:pt x="190370" y="33933"/>
                </a:moveTo>
                <a:lnTo>
                  <a:pt x="190370" y="42193"/>
                </a:lnTo>
                <a:lnTo>
                  <a:pt x="181942" y="42193"/>
                </a:lnTo>
                <a:lnTo>
                  <a:pt x="181942" y="33933"/>
                </a:lnTo>
                <a:close/>
                <a:moveTo>
                  <a:pt x="199020" y="33933"/>
                </a:moveTo>
                <a:lnTo>
                  <a:pt x="199020" y="42193"/>
                </a:lnTo>
                <a:lnTo>
                  <a:pt x="190593" y="42193"/>
                </a:lnTo>
                <a:lnTo>
                  <a:pt x="190593" y="33933"/>
                </a:lnTo>
                <a:close/>
                <a:moveTo>
                  <a:pt x="207727" y="33933"/>
                </a:moveTo>
                <a:lnTo>
                  <a:pt x="207727" y="42193"/>
                </a:lnTo>
                <a:lnTo>
                  <a:pt x="199244" y="42193"/>
                </a:lnTo>
                <a:lnTo>
                  <a:pt x="199244" y="33933"/>
                </a:lnTo>
                <a:close/>
                <a:moveTo>
                  <a:pt x="216377" y="33933"/>
                </a:moveTo>
                <a:lnTo>
                  <a:pt x="216377" y="42193"/>
                </a:lnTo>
                <a:lnTo>
                  <a:pt x="207950" y="42193"/>
                </a:lnTo>
                <a:lnTo>
                  <a:pt x="207950" y="33933"/>
                </a:lnTo>
                <a:close/>
                <a:moveTo>
                  <a:pt x="225028" y="33933"/>
                </a:moveTo>
                <a:lnTo>
                  <a:pt x="225028" y="42193"/>
                </a:lnTo>
                <a:lnTo>
                  <a:pt x="216601" y="42193"/>
                </a:lnTo>
                <a:lnTo>
                  <a:pt x="216601" y="33933"/>
                </a:lnTo>
                <a:close/>
                <a:moveTo>
                  <a:pt x="233679" y="33933"/>
                </a:moveTo>
                <a:lnTo>
                  <a:pt x="233679" y="42193"/>
                </a:lnTo>
                <a:lnTo>
                  <a:pt x="225251" y="42193"/>
                </a:lnTo>
                <a:lnTo>
                  <a:pt x="225251" y="33933"/>
                </a:lnTo>
                <a:close/>
                <a:moveTo>
                  <a:pt x="242329" y="33933"/>
                </a:moveTo>
                <a:lnTo>
                  <a:pt x="242329" y="42193"/>
                </a:lnTo>
                <a:lnTo>
                  <a:pt x="233902" y="42193"/>
                </a:lnTo>
                <a:lnTo>
                  <a:pt x="233902" y="33933"/>
                </a:lnTo>
                <a:close/>
                <a:moveTo>
                  <a:pt x="250980" y="33933"/>
                </a:moveTo>
                <a:lnTo>
                  <a:pt x="250980" y="42193"/>
                </a:lnTo>
                <a:lnTo>
                  <a:pt x="242553" y="42193"/>
                </a:lnTo>
                <a:lnTo>
                  <a:pt x="242553" y="33933"/>
                </a:lnTo>
                <a:close/>
                <a:moveTo>
                  <a:pt x="259686" y="33933"/>
                </a:moveTo>
                <a:lnTo>
                  <a:pt x="259686" y="42193"/>
                </a:lnTo>
                <a:lnTo>
                  <a:pt x="251203" y="42193"/>
                </a:lnTo>
                <a:lnTo>
                  <a:pt x="251203" y="33933"/>
                </a:lnTo>
                <a:close/>
                <a:moveTo>
                  <a:pt x="268337" y="33933"/>
                </a:moveTo>
                <a:lnTo>
                  <a:pt x="268337" y="42193"/>
                </a:lnTo>
                <a:lnTo>
                  <a:pt x="259910" y="42193"/>
                </a:lnTo>
                <a:lnTo>
                  <a:pt x="259910" y="33933"/>
                </a:lnTo>
                <a:close/>
                <a:moveTo>
                  <a:pt x="276988" y="33933"/>
                </a:moveTo>
                <a:lnTo>
                  <a:pt x="276988" y="42193"/>
                </a:lnTo>
                <a:lnTo>
                  <a:pt x="268560" y="42193"/>
                </a:lnTo>
                <a:lnTo>
                  <a:pt x="268560" y="33933"/>
                </a:lnTo>
                <a:close/>
                <a:moveTo>
                  <a:pt x="17190" y="42416"/>
                </a:moveTo>
                <a:lnTo>
                  <a:pt x="17190" y="50620"/>
                </a:lnTo>
                <a:lnTo>
                  <a:pt x="8762" y="50620"/>
                </a:lnTo>
                <a:lnTo>
                  <a:pt x="8762" y="42416"/>
                </a:lnTo>
                <a:close/>
                <a:moveTo>
                  <a:pt x="25840" y="42416"/>
                </a:moveTo>
                <a:lnTo>
                  <a:pt x="25840" y="50620"/>
                </a:lnTo>
                <a:lnTo>
                  <a:pt x="17413" y="50620"/>
                </a:lnTo>
                <a:lnTo>
                  <a:pt x="17413" y="42416"/>
                </a:lnTo>
                <a:close/>
                <a:moveTo>
                  <a:pt x="34547" y="42416"/>
                </a:moveTo>
                <a:lnTo>
                  <a:pt x="34547" y="50620"/>
                </a:lnTo>
                <a:lnTo>
                  <a:pt x="26064" y="50620"/>
                </a:lnTo>
                <a:lnTo>
                  <a:pt x="26064" y="42416"/>
                </a:lnTo>
                <a:close/>
                <a:moveTo>
                  <a:pt x="43197" y="42416"/>
                </a:moveTo>
                <a:lnTo>
                  <a:pt x="43197" y="50620"/>
                </a:lnTo>
                <a:lnTo>
                  <a:pt x="34770" y="50620"/>
                </a:lnTo>
                <a:lnTo>
                  <a:pt x="34770" y="42416"/>
                </a:lnTo>
                <a:close/>
                <a:moveTo>
                  <a:pt x="51848" y="42416"/>
                </a:moveTo>
                <a:lnTo>
                  <a:pt x="51848" y="50620"/>
                </a:lnTo>
                <a:lnTo>
                  <a:pt x="43421" y="50620"/>
                </a:lnTo>
                <a:lnTo>
                  <a:pt x="43421" y="42416"/>
                </a:lnTo>
                <a:close/>
                <a:moveTo>
                  <a:pt x="60499" y="42416"/>
                </a:moveTo>
                <a:lnTo>
                  <a:pt x="60499" y="50620"/>
                </a:lnTo>
                <a:lnTo>
                  <a:pt x="52071" y="50620"/>
                </a:lnTo>
                <a:lnTo>
                  <a:pt x="52071" y="42416"/>
                </a:lnTo>
                <a:close/>
                <a:moveTo>
                  <a:pt x="69149" y="42416"/>
                </a:moveTo>
                <a:lnTo>
                  <a:pt x="69149" y="50620"/>
                </a:lnTo>
                <a:lnTo>
                  <a:pt x="60722" y="50620"/>
                </a:lnTo>
                <a:lnTo>
                  <a:pt x="60722" y="42416"/>
                </a:lnTo>
                <a:close/>
                <a:moveTo>
                  <a:pt x="77800" y="42416"/>
                </a:moveTo>
                <a:lnTo>
                  <a:pt x="77800" y="50620"/>
                </a:lnTo>
                <a:lnTo>
                  <a:pt x="69373" y="50620"/>
                </a:lnTo>
                <a:lnTo>
                  <a:pt x="69373" y="42416"/>
                </a:lnTo>
                <a:close/>
                <a:moveTo>
                  <a:pt x="86506" y="42416"/>
                </a:moveTo>
                <a:lnTo>
                  <a:pt x="86506" y="50620"/>
                </a:lnTo>
                <a:lnTo>
                  <a:pt x="78023" y="50620"/>
                </a:lnTo>
                <a:lnTo>
                  <a:pt x="78023" y="42416"/>
                </a:lnTo>
                <a:close/>
                <a:moveTo>
                  <a:pt x="95157" y="42416"/>
                </a:moveTo>
                <a:lnTo>
                  <a:pt x="95157" y="50620"/>
                </a:lnTo>
                <a:lnTo>
                  <a:pt x="86730" y="50620"/>
                </a:lnTo>
                <a:lnTo>
                  <a:pt x="86730" y="42416"/>
                </a:lnTo>
                <a:close/>
                <a:moveTo>
                  <a:pt x="103808" y="42416"/>
                </a:moveTo>
                <a:lnTo>
                  <a:pt x="103808" y="50620"/>
                </a:lnTo>
                <a:lnTo>
                  <a:pt x="95380" y="50620"/>
                </a:lnTo>
                <a:lnTo>
                  <a:pt x="95380" y="42416"/>
                </a:lnTo>
                <a:close/>
                <a:moveTo>
                  <a:pt x="112458" y="42416"/>
                </a:moveTo>
                <a:lnTo>
                  <a:pt x="112458" y="50620"/>
                </a:lnTo>
                <a:lnTo>
                  <a:pt x="104031" y="50620"/>
                </a:lnTo>
                <a:lnTo>
                  <a:pt x="104031" y="42416"/>
                </a:lnTo>
                <a:close/>
                <a:moveTo>
                  <a:pt x="121109" y="42416"/>
                </a:moveTo>
                <a:lnTo>
                  <a:pt x="121109" y="50620"/>
                </a:lnTo>
                <a:lnTo>
                  <a:pt x="112681" y="50620"/>
                </a:lnTo>
                <a:lnTo>
                  <a:pt x="112681" y="42416"/>
                </a:lnTo>
                <a:close/>
                <a:moveTo>
                  <a:pt x="129760" y="42416"/>
                </a:moveTo>
                <a:lnTo>
                  <a:pt x="129760" y="50620"/>
                </a:lnTo>
                <a:lnTo>
                  <a:pt x="121332" y="50620"/>
                </a:lnTo>
                <a:lnTo>
                  <a:pt x="121332" y="42416"/>
                </a:lnTo>
                <a:close/>
                <a:moveTo>
                  <a:pt x="138410" y="42416"/>
                </a:moveTo>
                <a:lnTo>
                  <a:pt x="138410" y="50620"/>
                </a:lnTo>
                <a:lnTo>
                  <a:pt x="129983" y="50620"/>
                </a:lnTo>
                <a:lnTo>
                  <a:pt x="129983" y="42416"/>
                </a:lnTo>
                <a:close/>
                <a:moveTo>
                  <a:pt x="147117" y="42416"/>
                </a:moveTo>
                <a:lnTo>
                  <a:pt x="147117" y="50620"/>
                </a:lnTo>
                <a:lnTo>
                  <a:pt x="138633" y="50620"/>
                </a:lnTo>
                <a:lnTo>
                  <a:pt x="138633" y="42416"/>
                </a:lnTo>
                <a:close/>
                <a:moveTo>
                  <a:pt x="155767" y="42416"/>
                </a:moveTo>
                <a:lnTo>
                  <a:pt x="155767" y="50620"/>
                </a:lnTo>
                <a:lnTo>
                  <a:pt x="147340" y="50620"/>
                </a:lnTo>
                <a:lnTo>
                  <a:pt x="147340" y="42416"/>
                </a:lnTo>
                <a:close/>
                <a:moveTo>
                  <a:pt x="164418" y="42416"/>
                </a:moveTo>
                <a:lnTo>
                  <a:pt x="164418" y="50620"/>
                </a:lnTo>
                <a:lnTo>
                  <a:pt x="155990" y="50620"/>
                </a:lnTo>
                <a:lnTo>
                  <a:pt x="155990" y="42416"/>
                </a:lnTo>
                <a:close/>
                <a:moveTo>
                  <a:pt x="173069" y="42416"/>
                </a:moveTo>
                <a:lnTo>
                  <a:pt x="173069" y="50620"/>
                </a:lnTo>
                <a:lnTo>
                  <a:pt x="164641" y="50620"/>
                </a:lnTo>
                <a:lnTo>
                  <a:pt x="164641" y="42416"/>
                </a:lnTo>
                <a:close/>
                <a:moveTo>
                  <a:pt x="181719" y="42416"/>
                </a:moveTo>
                <a:lnTo>
                  <a:pt x="181719" y="50620"/>
                </a:lnTo>
                <a:lnTo>
                  <a:pt x="173292" y="50620"/>
                </a:lnTo>
                <a:lnTo>
                  <a:pt x="173292" y="42416"/>
                </a:lnTo>
                <a:close/>
                <a:moveTo>
                  <a:pt x="190370" y="42416"/>
                </a:moveTo>
                <a:lnTo>
                  <a:pt x="190370" y="50620"/>
                </a:lnTo>
                <a:lnTo>
                  <a:pt x="181942" y="50620"/>
                </a:lnTo>
                <a:lnTo>
                  <a:pt x="181942" y="42416"/>
                </a:lnTo>
                <a:close/>
                <a:moveTo>
                  <a:pt x="199020" y="42416"/>
                </a:moveTo>
                <a:lnTo>
                  <a:pt x="199020" y="50620"/>
                </a:lnTo>
                <a:lnTo>
                  <a:pt x="190593" y="50620"/>
                </a:lnTo>
                <a:lnTo>
                  <a:pt x="190593" y="42416"/>
                </a:lnTo>
                <a:close/>
                <a:moveTo>
                  <a:pt x="207727" y="42416"/>
                </a:moveTo>
                <a:lnTo>
                  <a:pt x="207727" y="50620"/>
                </a:lnTo>
                <a:lnTo>
                  <a:pt x="199244" y="50620"/>
                </a:lnTo>
                <a:lnTo>
                  <a:pt x="199244" y="42416"/>
                </a:lnTo>
                <a:close/>
                <a:moveTo>
                  <a:pt x="216377" y="42416"/>
                </a:moveTo>
                <a:lnTo>
                  <a:pt x="216377" y="50620"/>
                </a:lnTo>
                <a:lnTo>
                  <a:pt x="207950" y="50620"/>
                </a:lnTo>
                <a:lnTo>
                  <a:pt x="207950" y="42416"/>
                </a:lnTo>
                <a:close/>
                <a:moveTo>
                  <a:pt x="225028" y="42416"/>
                </a:moveTo>
                <a:lnTo>
                  <a:pt x="225028" y="50620"/>
                </a:lnTo>
                <a:lnTo>
                  <a:pt x="216601" y="50620"/>
                </a:lnTo>
                <a:lnTo>
                  <a:pt x="216601" y="42416"/>
                </a:lnTo>
                <a:close/>
                <a:moveTo>
                  <a:pt x="233679" y="42416"/>
                </a:moveTo>
                <a:lnTo>
                  <a:pt x="233679" y="50620"/>
                </a:lnTo>
                <a:lnTo>
                  <a:pt x="225251" y="50620"/>
                </a:lnTo>
                <a:lnTo>
                  <a:pt x="225251" y="42416"/>
                </a:lnTo>
                <a:close/>
                <a:moveTo>
                  <a:pt x="242329" y="42416"/>
                </a:moveTo>
                <a:lnTo>
                  <a:pt x="242329" y="50620"/>
                </a:lnTo>
                <a:lnTo>
                  <a:pt x="233902" y="50620"/>
                </a:lnTo>
                <a:lnTo>
                  <a:pt x="233902" y="42416"/>
                </a:lnTo>
                <a:close/>
                <a:moveTo>
                  <a:pt x="250980" y="42416"/>
                </a:moveTo>
                <a:lnTo>
                  <a:pt x="250980" y="50620"/>
                </a:lnTo>
                <a:lnTo>
                  <a:pt x="242553" y="50620"/>
                </a:lnTo>
                <a:lnTo>
                  <a:pt x="242553" y="42416"/>
                </a:lnTo>
                <a:close/>
                <a:moveTo>
                  <a:pt x="259686" y="42416"/>
                </a:moveTo>
                <a:lnTo>
                  <a:pt x="259686" y="50620"/>
                </a:lnTo>
                <a:lnTo>
                  <a:pt x="251203" y="50620"/>
                </a:lnTo>
                <a:lnTo>
                  <a:pt x="251203" y="42416"/>
                </a:lnTo>
                <a:close/>
                <a:moveTo>
                  <a:pt x="268337" y="42416"/>
                </a:moveTo>
                <a:lnTo>
                  <a:pt x="268337" y="50620"/>
                </a:lnTo>
                <a:lnTo>
                  <a:pt x="259910" y="50620"/>
                </a:lnTo>
                <a:lnTo>
                  <a:pt x="259910" y="42416"/>
                </a:lnTo>
                <a:close/>
                <a:moveTo>
                  <a:pt x="276988" y="42416"/>
                </a:moveTo>
                <a:lnTo>
                  <a:pt x="276988" y="50620"/>
                </a:lnTo>
                <a:lnTo>
                  <a:pt x="268560" y="50620"/>
                </a:lnTo>
                <a:lnTo>
                  <a:pt x="268560" y="42416"/>
                </a:lnTo>
                <a:close/>
                <a:moveTo>
                  <a:pt x="17190" y="50843"/>
                </a:moveTo>
                <a:lnTo>
                  <a:pt x="17190" y="59103"/>
                </a:lnTo>
                <a:lnTo>
                  <a:pt x="8762" y="59103"/>
                </a:lnTo>
                <a:lnTo>
                  <a:pt x="8762" y="50843"/>
                </a:lnTo>
                <a:close/>
                <a:moveTo>
                  <a:pt x="25840" y="50843"/>
                </a:moveTo>
                <a:lnTo>
                  <a:pt x="25840" y="59103"/>
                </a:lnTo>
                <a:lnTo>
                  <a:pt x="17413" y="59103"/>
                </a:lnTo>
                <a:lnTo>
                  <a:pt x="17413" y="50843"/>
                </a:lnTo>
                <a:close/>
                <a:moveTo>
                  <a:pt x="34547" y="50843"/>
                </a:moveTo>
                <a:lnTo>
                  <a:pt x="34547" y="59103"/>
                </a:lnTo>
                <a:lnTo>
                  <a:pt x="26064" y="59103"/>
                </a:lnTo>
                <a:lnTo>
                  <a:pt x="26064" y="50843"/>
                </a:lnTo>
                <a:close/>
                <a:moveTo>
                  <a:pt x="43197" y="50843"/>
                </a:moveTo>
                <a:lnTo>
                  <a:pt x="43197" y="59103"/>
                </a:lnTo>
                <a:lnTo>
                  <a:pt x="34770" y="59103"/>
                </a:lnTo>
                <a:lnTo>
                  <a:pt x="34770" y="50843"/>
                </a:lnTo>
                <a:close/>
                <a:moveTo>
                  <a:pt x="51848" y="50843"/>
                </a:moveTo>
                <a:lnTo>
                  <a:pt x="51848" y="59103"/>
                </a:lnTo>
                <a:lnTo>
                  <a:pt x="43421" y="59103"/>
                </a:lnTo>
                <a:lnTo>
                  <a:pt x="43421" y="50843"/>
                </a:lnTo>
                <a:close/>
                <a:moveTo>
                  <a:pt x="60499" y="50843"/>
                </a:moveTo>
                <a:lnTo>
                  <a:pt x="60499" y="59103"/>
                </a:lnTo>
                <a:lnTo>
                  <a:pt x="52071" y="59103"/>
                </a:lnTo>
                <a:lnTo>
                  <a:pt x="52071" y="50843"/>
                </a:lnTo>
                <a:close/>
                <a:moveTo>
                  <a:pt x="69149" y="50843"/>
                </a:moveTo>
                <a:lnTo>
                  <a:pt x="69149" y="59103"/>
                </a:lnTo>
                <a:lnTo>
                  <a:pt x="60722" y="59103"/>
                </a:lnTo>
                <a:lnTo>
                  <a:pt x="60722" y="50843"/>
                </a:lnTo>
                <a:close/>
                <a:moveTo>
                  <a:pt x="77800" y="50843"/>
                </a:moveTo>
                <a:lnTo>
                  <a:pt x="77800" y="59103"/>
                </a:lnTo>
                <a:lnTo>
                  <a:pt x="69373" y="59103"/>
                </a:lnTo>
                <a:lnTo>
                  <a:pt x="69373" y="50843"/>
                </a:lnTo>
                <a:close/>
                <a:moveTo>
                  <a:pt x="86506" y="50843"/>
                </a:moveTo>
                <a:lnTo>
                  <a:pt x="86506" y="59103"/>
                </a:lnTo>
                <a:lnTo>
                  <a:pt x="78023" y="59103"/>
                </a:lnTo>
                <a:lnTo>
                  <a:pt x="78023" y="50843"/>
                </a:lnTo>
                <a:close/>
                <a:moveTo>
                  <a:pt x="95157" y="50843"/>
                </a:moveTo>
                <a:lnTo>
                  <a:pt x="95157" y="59103"/>
                </a:lnTo>
                <a:lnTo>
                  <a:pt x="86730" y="59103"/>
                </a:lnTo>
                <a:lnTo>
                  <a:pt x="86730" y="50843"/>
                </a:lnTo>
                <a:close/>
                <a:moveTo>
                  <a:pt x="103808" y="50843"/>
                </a:moveTo>
                <a:lnTo>
                  <a:pt x="103808" y="59103"/>
                </a:lnTo>
                <a:lnTo>
                  <a:pt x="95380" y="59103"/>
                </a:lnTo>
                <a:lnTo>
                  <a:pt x="95380" y="50843"/>
                </a:lnTo>
                <a:close/>
                <a:moveTo>
                  <a:pt x="112458" y="50843"/>
                </a:moveTo>
                <a:lnTo>
                  <a:pt x="112458" y="59103"/>
                </a:lnTo>
                <a:lnTo>
                  <a:pt x="104031" y="59103"/>
                </a:lnTo>
                <a:lnTo>
                  <a:pt x="104031" y="50843"/>
                </a:lnTo>
                <a:close/>
                <a:moveTo>
                  <a:pt x="121109" y="50843"/>
                </a:moveTo>
                <a:lnTo>
                  <a:pt x="121109" y="59103"/>
                </a:lnTo>
                <a:lnTo>
                  <a:pt x="112681" y="59103"/>
                </a:lnTo>
                <a:lnTo>
                  <a:pt x="112681" y="50843"/>
                </a:lnTo>
                <a:close/>
                <a:moveTo>
                  <a:pt x="129760" y="50843"/>
                </a:moveTo>
                <a:lnTo>
                  <a:pt x="129760" y="59103"/>
                </a:lnTo>
                <a:lnTo>
                  <a:pt x="121332" y="59103"/>
                </a:lnTo>
                <a:lnTo>
                  <a:pt x="121332" y="50843"/>
                </a:lnTo>
                <a:close/>
                <a:moveTo>
                  <a:pt x="138410" y="50843"/>
                </a:moveTo>
                <a:lnTo>
                  <a:pt x="138410" y="59103"/>
                </a:lnTo>
                <a:lnTo>
                  <a:pt x="129983" y="59103"/>
                </a:lnTo>
                <a:lnTo>
                  <a:pt x="129983" y="50843"/>
                </a:lnTo>
                <a:close/>
                <a:moveTo>
                  <a:pt x="147117" y="50843"/>
                </a:moveTo>
                <a:lnTo>
                  <a:pt x="147117" y="59103"/>
                </a:lnTo>
                <a:lnTo>
                  <a:pt x="138633" y="59103"/>
                </a:lnTo>
                <a:lnTo>
                  <a:pt x="138633" y="50843"/>
                </a:lnTo>
                <a:close/>
                <a:moveTo>
                  <a:pt x="155767" y="50843"/>
                </a:moveTo>
                <a:lnTo>
                  <a:pt x="155767" y="59103"/>
                </a:lnTo>
                <a:lnTo>
                  <a:pt x="147340" y="59103"/>
                </a:lnTo>
                <a:lnTo>
                  <a:pt x="147340" y="50843"/>
                </a:lnTo>
                <a:close/>
                <a:moveTo>
                  <a:pt x="164418" y="50843"/>
                </a:moveTo>
                <a:lnTo>
                  <a:pt x="164418" y="59103"/>
                </a:lnTo>
                <a:lnTo>
                  <a:pt x="155990" y="59103"/>
                </a:lnTo>
                <a:lnTo>
                  <a:pt x="155990" y="50843"/>
                </a:lnTo>
                <a:close/>
                <a:moveTo>
                  <a:pt x="173069" y="50843"/>
                </a:moveTo>
                <a:lnTo>
                  <a:pt x="173069" y="59103"/>
                </a:lnTo>
                <a:lnTo>
                  <a:pt x="164641" y="59103"/>
                </a:lnTo>
                <a:lnTo>
                  <a:pt x="164641" y="50843"/>
                </a:lnTo>
                <a:close/>
                <a:moveTo>
                  <a:pt x="181719" y="50843"/>
                </a:moveTo>
                <a:lnTo>
                  <a:pt x="181719" y="59103"/>
                </a:lnTo>
                <a:lnTo>
                  <a:pt x="173292" y="59103"/>
                </a:lnTo>
                <a:lnTo>
                  <a:pt x="173292" y="50843"/>
                </a:lnTo>
                <a:close/>
                <a:moveTo>
                  <a:pt x="190370" y="50843"/>
                </a:moveTo>
                <a:lnTo>
                  <a:pt x="190370" y="59103"/>
                </a:lnTo>
                <a:lnTo>
                  <a:pt x="181942" y="59103"/>
                </a:lnTo>
                <a:lnTo>
                  <a:pt x="181942" y="50843"/>
                </a:lnTo>
                <a:close/>
                <a:moveTo>
                  <a:pt x="199020" y="50843"/>
                </a:moveTo>
                <a:lnTo>
                  <a:pt x="199020" y="59103"/>
                </a:lnTo>
                <a:lnTo>
                  <a:pt x="190593" y="59103"/>
                </a:lnTo>
                <a:lnTo>
                  <a:pt x="190593" y="50843"/>
                </a:lnTo>
                <a:close/>
                <a:moveTo>
                  <a:pt x="207727" y="50843"/>
                </a:moveTo>
                <a:lnTo>
                  <a:pt x="207727" y="59103"/>
                </a:lnTo>
                <a:lnTo>
                  <a:pt x="199244" y="59103"/>
                </a:lnTo>
                <a:lnTo>
                  <a:pt x="199244" y="50843"/>
                </a:lnTo>
                <a:close/>
                <a:moveTo>
                  <a:pt x="216377" y="50843"/>
                </a:moveTo>
                <a:lnTo>
                  <a:pt x="216377" y="59103"/>
                </a:lnTo>
                <a:lnTo>
                  <a:pt x="207950" y="59103"/>
                </a:lnTo>
                <a:lnTo>
                  <a:pt x="207950" y="50843"/>
                </a:lnTo>
                <a:close/>
                <a:moveTo>
                  <a:pt x="225028" y="50843"/>
                </a:moveTo>
                <a:lnTo>
                  <a:pt x="225028" y="59103"/>
                </a:lnTo>
                <a:lnTo>
                  <a:pt x="216601" y="59103"/>
                </a:lnTo>
                <a:lnTo>
                  <a:pt x="216601" y="50843"/>
                </a:lnTo>
                <a:close/>
                <a:moveTo>
                  <a:pt x="233679" y="50843"/>
                </a:moveTo>
                <a:lnTo>
                  <a:pt x="233679" y="59103"/>
                </a:lnTo>
                <a:lnTo>
                  <a:pt x="225251" y="59103"/>
                </a:lnTo>
                <a:lnTo>
                  <a:pt x="225251" y="50843"/>
                </a:lnTo>
                <a:close/>
                <a:moveTo>
                  <a:pt x="242329" y="50843"/>
                </a:moveTo>
                <a:lnTo>
                  <a:pt x="242329" y="59103"/>
                </a:lnTo>
                <a:lnTo>
                  <a:pt x="233902" y="59103"/>
                </a:lnTo>
                <a:lnTo>
                  <a:pt x="233902" y="50843"/>
                </a:lnTo>
                <a:close/>
                <a:moveTo>
                  <a:pt x="250980" y="50843"/>
                </a:moveTo>
                <a:lnTo>
                  <a:pt x="250980" y="59103"/>
                </a:lnTo>
                <a:lnTo>
                  <a:pt x="242553" y="59103"/>
                </a:lnTo>
                <a:lnTo>
                  <a:pt x="242553" y="50843"/>
                </a:lnTo>
                <a:close/>
                <a:moveTo>
                  <a:pt x="259686" y="50843"/>
                </a:moveTo>
                <a:lnTo>
                  <a:pt x="259686" y="59103"/>
                </a:lnTo>
                <a:lnTo>
                  <a:pt x="251203" y="59103"/>
                </a:lnTo>
                <a:lnTo>
                  <a:pt x="251203" y="50843"/>
                </a:lnTo>
                <a:close/>
                <a:moveTo>
                  <a:pt x="268337" y="50843"/>
                </a:moveTo>
                <a:lnTo>
                  <a:pt x="268337" y="59103"/>
                </a:lnTo>
                <a:lnTo>
                  <a:pt x="259910" y="59103"/>
                </a:lnTo>
                <a:lnTo>
                  <a:pt x="259910" y="50843"/>
                </a:lnTo>
                <a:close/>
                <a:moveTo>
                  <a:pt x="276988" y="50843"/>
                </a:moveTo>
                <a:lnTo>
                  <a:pt x="276988" y="59103"/>
                </a:lnTo>
                <a:lnTo>
                  <a:pt x="268560" y="59103"/>
                </a:lnTo>
                <a:lnTo>
                  <a:pt x="268560" y="50843"/>
                </a:lnTo>
                <a:close/>
                <a:moveTo>
                  <a:pt x="17190" y="59326"/>
                </a:moveTo>
                <a:lnTo>
                  <a:pt x="17190" y="67586"/>
                </a:lnTo>
                <a:lnTo>
                  <a:pt x="8762" y="67586"/>
                </a:lnTo>
                <a:lnTo>
                  <a:pt x="8762" y="59326"/>
                </a:lnTo>
                <a:close/>
                <a:moveTo>
                  <a:pt x="25840" y="59326"/>
                </a:moveTo>
                <a:lnTo>
                  <a:pt x="25840" y="67586"/>
                </a:lnTo>
                <a:lnTo>
                  <a:pt x="17413" y="67586"/>
                </a:lnTo>
                <a:lnTo>
                  <a:pt x="17413" y="59326"/>
                </a:lnTo>
                <a:close/>
                <a:moveTo>
                  <a:pt x="34547" y="59326"/>
                </a:moveTo>
                <a:lnTo>
                  <a:pt x="34547" y="67586"/>
                </a:lnTo>
                <a:lnTo>
                  <a:pt x="26064" y="67586"/>
                </a:lnTo>
                <a:lnTo>
                  <a:pt x="26064" y="59326"/>
                </a:lnTo>
                <a:close/>
                <a:moveTo>
                  <a:pt x="43197" y="59326"/>
                </a:moveTo>
                <a:lnTo>
                  <a:pt x="43197" y="67586"/>
                </a:lnTo>
                <a:lnTo>
                  <a:pt x="34770" y="67586"/>
                </a:lnTo>
                <a:lnTo>
                  <a:pt x="34770" y="59326"/>
                </a:lnTo>
                <a:close/>
                <a:moveTo>
                  <a:pt x="51848" y="59326"/>
                </a:moveTo>
                <a:lnTo>
                  <a:pt x="51848" y="67586"/>
                </a:lnTo>
                <a:lnTo>
                  <a:pt x="43421" y="67586"/>
                </a:lnTo>
                <a:lnTo>
                  <a:pt x="43421" y="59326"/>
                </a:lnTo>
                <a:close/>
                <a:moveTo>
                  <a:pt x="60499" y="59326"/>
                </a:moveTo>
                <a:lnTo>
                  <a:pt x="60499" y="67586"/>
                </a:lnTo>
                <a:lnTo>
                  <a:pt x="52071" y="67586"/>
                </a:lnTo>
                <a:lnTo>
                  <a:pt x="52071" y="59326"/>
                </a:lnTo>
                <a:close/>
                <a:moveTo>
                  <a:pt x="69149" y="59326"/>
                </a:moveTo>
                <a:lnTo>
                  <a:pt x="69149" y="67586"/>
                </a:lnTo>
                <a:lnTo>
                  <a:pt x="60722" y="67586"/>
                </a:lnTo>
                <a:lnTo>
                  <a:pt x="60722" y="59326"/>
                </a:lnTo>
                <a:close/>
                <a:moveTo>
                  <a:pt x="77800" y="59326"/>
                </a:moveTo>
                <a:lnTo>
                  <a:pt x="77800" y="67586"/>
                </a:lnTo>
                <a:lnTo>
                  <a:pt x="69373" y="67586"/>
                </a:lnTo>
                <a:lnTo>
                  <a:pt x="69373" y="59326"/>
                </a:lnTo>
                <a:close/>
                <a:moveTo>
                  <a:pt x="86506" y="59326"/>
                </a:moveTo>
                <a:lnTo>
                  <a:pt x="86506" y="67586"/>
                </a:lnTo>
                <a:lnTo>
                  <a:pt x="78023" y="67586"/>
                </a:lnTo>
                <a:lnTo>
                  <a:pt x="78023" y="59326"/>
                </a:lnTo>
                <a:close/>
                <a:moveTo>
                  <a:pt x="95157" y="59326"/>
                </a:moveTo>
                <a:lnTo>
                  <a:pt x="95157" y="67586"/>
                </a:lnTo>
                <a:lnTo>
                  <a:pt x="86730" y="67586"/>
                </a:lnTo>
                <a:lnTo>
                  <a:pt x="86730" y="59326"/>
                </a:lnTo>
                <a:close/>
                <a:moveTo>
                  <a:pt x="103808" y="59326"/>
                </a:moveTo>
                <a:lnTo>
                  <a:pt x="103808" y="67586"/>
                </a:lnTo>
                <a:lnTo>
                  <a:pt x="95380" y="67586"/>
                </a:lnTo>
                <a:lnTo>
                  <a:pt x="95380" y="59326"/>
                </a:lnTo>
                <a:close/>
                <a:moveTo>
                  <a:pt x="112458" y="59326"/>
                </a:moveTo>
                <a:lnTo>
                  <a:pt x="112458" y="67586"/>
                </a:lnTo>
                <a:lnTo>
                  <a:pt x="104031" y="67586"/>
                </a:lnTo>
                <a:lnTo>
                  <a:pt x="104031" y="59326"/>
                </a:lnTo>
                <a:close/>
                <a:moveTo>
                  <a:pt x="121109" y="59326"/>
                </a:moveTo>
                <a:lnTo>
                  <a:pt x="121109" y="67586"/>
                </a:lnTo>
                <a:lnTo>
                  <a:pt x="112681" y="67586"/>
                </a:lnTo>
                <a:lnTo>
                  <a:pt x="112681" y="59326"/>
                </a:lnTo>
                <a:close/>
                <a:moveTo>
                  <a:pt x="129760" y="59326"/>
                </a:moveTo>
                <a:lnTo>
                  <a:pt x="129760" y="67586"/>
                </a:lnTo>
                <a:lnTo>
                  <a:pt x="121332" y="67586"/>
                </a:lnTo>
                <a:lnTo>
                  <a:pt x="121332" y="59326"/>
                </a:lnTo>
                <a:close/>
                <a:moveTo>
                  <a:pt x="138410" y="59326"/>
                </a:moveTo>
                <a:lnTo>
                  <a:pt x="138410" y="67586"/>
                </a:lnTo>
                <a:lnTo>
                  <a:pt x="129983" y="67586"/>
                </a:lnTo>
                <a:lnTo>
                  <a:pt x="129983" y="59326"/>
                </a:lnTo>
                <a:close/>
                <a:moveTo>
                  <a:pt x="147117" y="59326"/>
                </a:moveTo>
                <a:lnTo>
                  <a:pt x="147117" y="67586"/>
                </a:lnTo>
                <a:lnTo>
                  <a:pt x="138633" y="67586"/>
                </a:lnTo>
                <a:lnTo>
                  <a:pt x="138633" y="59326"/>
                </a:lnTo>
                <a:close/>
                <a:moveTo>
                  <a:pt x="155767" y="59326"/>
                </a:moveTo>
                <a:lnTo>
                  <a:pt x="155767" y="67586"/>
                </a:lnTo>
                <a:lnTo>
                  <a:pt x="147340" y="67586"/>
                </a:lnTo>
                <a:lnTo>
                  <a:pt x="147340" y="59326"/>
                </a:lnTo>
                <a:close/>
                <a:moveTo>
                  <a:pt x="164418" y="59326"/>
                </a:moveTo>
                <a:lnTo>
                  <a:pt x="164418" y="67586"/>
                </a:lnTo>
                <a:lnTo>
                  <a:pt x="155990" y="67586"/>
                </a:lnTo>
                <a:lnTo>
                  <a:pt x="155990" y="59326"/>
                </a:lnTo>
                <a:close/>
                <a:moveTo>
                  <a:pt x="173069" y="59326"/>
                </a:moveTo>
                <a:lnTo>
                  <a:pt x="173069" y="67586"/>
                </a:lnTo>
                <a:lnTo>
                  <a:pt x="164641" y="67586"/>
                </a:lnTo>
                <a:lnTo>
                  <a:pt x="164641" y="59326"/>
                </a:lnTo>
                <a:close/>
                <a:moveTo>
                  <a:pt x="181719" y="59326"/>
                </a:moveTo>
                <a:lnTo>
                  <a:pt x="181719" y="67586"/>
                </a:lnTo>
                <a:lnTo>
                  <a:pt x="173292" y="67586"/>
                </a:lnTo>
                <a:lnTo>
                  <a:pt x="173292" y="59326"/>
                </a:lnTo>
                <a:close/>
                <a:moveTo>
                  <a:pt x="190370" y="59326"/>
                </a:moveTo>
                <a:lnTo>
                  <a:pt x="190370" y="67586"/>
                </a:lnTo>
                <a:lnTo>
                  <a:pt x="181942" y="67586"/>
                </a:lnTo>
                <a:lnTo>
                  <a:pt x="181942" y="59326"/>
                </a:lnTo>
                <a:close/>
                <a:moveTo>
                  <a:pt x="199020" y="59326"/>
                </a:moveTo>
                <a:lnTo>
                  <a:pt x="199020" y="67586"/>
                </a:lnTo>
                <a:lnTo>
                  <a:pt x="190593" y="67586"/>
                </a:lnTo>
                <a:lnTo>
                  <a:pt x="190593" y="59326"/>
                </a:lnTo>
                <a:close/>
                <a:moveTo>
                  <a:pt x="207727" y="59326"/>
                </a:moveTo>
                <a:lnTo>
                  <a:pt x="207727" y="67586"/>
                </a:lnTo>
                <a:lnTo>
                  <a:pt x="199244" y="67586"/>
                </a:lnTo>
                <a:lnTo>
                  <a:pt x="199244" y="59326"/>
                </a:lnTo>
                <a:close/>
                <a:moveTo>
                  <a:pt x="216377" y="59326"/>
                </a:moveTo>
                <a:lnTo>
                  <a:pt x="216377" y="67586"/>
                </a:lnTo>
                <a:lnTo>
                  <a:pt x="207950" y="67586"/>
                </a:lnTo>
                <a:lnTo>
                  <a:pt x="207950" y="59326"/>
                </a:lnTo>
                <a:close/>
                <a:moveTo>
                  <a:pt x="225028" y="59326"/>
                </a:moveTo>
                <a:lnTo>
                  <a:pt x="225028" y="67586"/>
                </a:lnTo>
                <a:lnTo>
                  <a:pt x="216601" y="67586"/>
                </a:lnTo>
                <a:lnTo>
                  <a:pt x="216601" y="59326"/>
                </a:lnTo>
                <a:close/>
                <a:moveTo>
                  <a:pt x="233679" y="59326"/>
                </a:moveTo>
                <a:lnTo>
                  <a:pt x="233679" y="67586"/>
                </a:lnTo>
                <a:lnTo>
                  <a:pt x="225251" y="67586"/>
                </a:lnTo>
                <a:lnTo>
                  <a:pt x="225251" y="59326"/>
                </a:lnTo>
                <a:close/>
                <a:moveTo>
                  <a:pt x="242329" y="59326"/>
                </a:moveTo>
                <a:lnTo>
                  <a:pt x="242329" y="67586"/>
                </a:lnTo>
                <a:lnTo>
                  <a:pt x="233902" y="67586"/>
                </a:lnTo>
                <a:lnTo>
                  <a:pt x="233902" y="59326"/>
                </a:lnTo>
                <a:close/>
                <a:moveTo>
                  <a:pt x="250980" y="59326"/>
                </a:moveTo>
                <a:lnTo>
                  <a:pt x="250980" y="67586"/>
                </a:lnTo>
                <a:lnTo>
                  <a:pt x="242553" y="67586"/>
                </a:lnTo>
                <a:lnTo>
                  <a:pt x="242553" y="59326"/>
                </a:lnTo>
                <a:close/>
                <a:moveTo>
                  <a:pt x="259686" y="59326"/>
                </a:moveTo>
                <a:lnTo>
                  <a:pt x="259686" y="67586"/>
                </a:lnTo>
                <a:lnTo>
                  <a:pt x="251203" y="67586"/>
                </a:lnTo>
                <a:lnTo>
                  <a:pt x="251203" y="59326"/>
                </a:lnTo>
                <a:close/>
                <a:moveTo>
                  <a:pt x="268337" y="59326"/>
                </a:moveTo>
                <a:lnTo>
                  <a:pt x="268337" y="67586"/>
                </a:lnTo>
                <a:lnTo>
                  <a:pt x="259910" y="67586"/>
                </a:lnTo>
                <a:lnTo>
                  <a:pt x="259910" y="59326"/>
                </a:lnTo>
                <a:close/>
                <a:moveTo>
                  <a:pt x="276988" y="59326"/>
                </a:moveTo>
                <a:lnTo>
                  <a:pt x="276988" y="67586"/>
                </a:lnTo>
                <a:lnTo>
                  <a:pt x="268560" y="67586"/>
                </a:lnTo>
                <a:lnTo>
                  <a:pt x="268560" y="59326"/>
                </a:lnTo>
                <a:close/>
                <a:moveTo>
                  <a:pt x="17190" y="67810"/>
                </a:moveTo>
                <a:lnTo>
                  <a:pt x="17190" y="76014"/>
                </a:lnTo>
                <a:lnTo>
                  <a:pt x="8762" y="76014"/>
                </a:lnTo>
                <a:lnTo>
                  <a:pt x="8762" y="67810"/>
                </a:lnTo>
                <a:close/>
                <a:moveTo>
                  <a:pt x="25840" y="67810"/>
                </a:moveTo>
                <a:lnTo>
                  <a:pt x="25840" y="76014"/>
                </a:lnTo>
                <a:lnTo>
                  <a:pt x="17413" y="76014"/>
                </a:lnTo>
                <a:lnTo>
                  <a:pt x="17413" y="67810"/>
                </a:lnTo>
                <a:close/>
                <a:moveTo>
                  <a:pt x="34547" y="67810"/>
                </a:moveTo>
                <a:lnTo>
                  <a:pt x="34547" y="76014"/>
                </a:lnTo>
                <a:lnTo>
                  <a:pt x="26064" y="76014"/>
                </a:lnTo>
                <a:lnTo>
                  <a:pt x="26064" y="67810"/>
                </a:lnTo>
                <a:close/>
                <a:moveTo>
                  <a:pt x="43197" y="67810"/>
                </a:moveTo>
                <a:lnTo>
                  <a:pt x="43197" y="76014"/>
                </a:lnTo>
                <a:lnTo>
                  <a:pt x="34770" y="76014"/>
                </a:lnTo>
                <a:lnTo>
                  <a:pt x="34770" y="67810"/>
                </a:lnTo>
                <a:close/>
                <a:moveTo>
                  <a:pt x="51848" y="67810"/>
                </a:moveTo>
                <a:lnTo>
                  <a:pt x="51848" y="76014"/>
                </a:lnTo>
                <a:lnTo>
                  <a:pt x="43421" y="76014"/>
                </a:lnTo>
                <a:lnTo>
                  <a:pt x="43421" y="67810"/>
                </a:lnTo>
                <a:close/>
                <a:moveTo>
                  <a:pt x="60499" y="67810"/>
                </a:moveTo>
                <a:lnTo>
                  <a:pt x="60499" y="76014"/>
                </a:lnTo>
                <a:lnTo>
                  <a:pt x="52071" y="76014"/>
                </a:lnTo>
                <a:lnTo>
                  <a:pt x="52071" y="67810"/>
                </a:lnTo>
                <a:close/>
                <a:moveTo>
                  <a:pt x="69149" y="67810"/>
                </a:moveTo>
                <a:lnTo>
                  <a:pt x="69149" y="76014"/>
                </a:lnTo>
                <a:lnTo>
                  <a:pt x="60722" y="76014"/>
                </a:lnTo>
                <a:lnTo>
                  <a:pt x="60722" y="67810"/>
                </a:lnTo>
                <a:close/>
                <a:moveTo>
                  <a:pt x="77800" y="67810"/>
                </a:moveTo>
                <a:lnTo>
                  <a:pt x="77800" y="76014"/>
                </a:lnTo>
                <a:lnTo>
                  <a:pt x="69373" y="76014"/>
                </a:lnTo>
                <a:lnTo>
                  <a:pt x="69373" y="67810"/>
                </a:lnTo>
                <a:close/>
                <a:moveTo>
                  <a:pt x="86506" y="67810"/>
                </a:moveTo>
                <a:lnTo>
                  <a:pt x="86506" y="76014"/>
                </a:lnTo>
                <a:lnTo>
                  <a:pt x="78023" y="76014"/>
                </a:lnTo>
                <a:lnTo>
                  <a:pt x="78023" y="67810"/>
                </a:lnTo>
                <a:close/>
                <a:moveTo>
                  <a:pt x="95157" y="67810"/>
                </a:moveTo>
                <a:lnTo>
                  <a:pt x="95157" y="76014"/>
                </a:lnTo>
                <a:lnTo>
                  <a:pt x="86730" y="76014"/>
                </a:lnTo>
                <a:lnTo>
                  <a:pt x="86730" y="67810"/>
                </a:lnTo>
                <a:close/>
                <a:moveTo>
                  <a:pt x="103808" y="67810"/>
                </a:moveTo>
                <a:lnTo>
                  <a:pt x="103808" y="76014"/>
                </a:lnTo>
                <a:lnTo>
                  <a:pt x="95380" y="76014"/>
                </a:lnTo>
                <a:lnTo>
                  <a:pt x="95380" y="67810"/>
                </a:lnTo>
                <a:close/>
                <a:moveTo>
                  <a:pt x="112458" y="67810"/>
                </a:moveTo>
                <a:lnTo>
                  <a:pt x="112458" y="76014"/>
                </a:lnTo>
                <a:lnTo>
                  <a:pt x="104031" y="76014"/>
                </a:lnTo>
                <a:lnTo>
                  <a:pt x="104031" y="67810"/>
                </a:lnTo>
                <a:close/>
                <a:moveTo>
                  <a:pt x="121109" y="67810"/>
                </a:moveTo>
                <a:lnTo>
                  <a:pt x="121109" y="76014"/>
                </a:lnTo>
                <a:lnTo>
                  <a:pt x="112681" y="76014"/>
                </a:lnTo>
                <a:lnTo>
                  <a:pt x="112681" y="67810"/>
                </a:lnTo>
                <a:close/>
                <a:moveTo>
                  <a:pt x="129760" y="67810"/>
                </a:moveTo>
                <a:lnTo>
                  <a:pt x="129760" y="76014"/>
                </a:lnTo>
                <a:lnTo>
                  <a:pt x="121332" y="76014"/>
                </a:lnTo>
                <a:lnTo>
                  <a:pt x="121332" y="67810"/>
                </a:lnTo>
                <a:close/>
                <a:moveTo>
                  <a:pt x="138410" y="67810"/>
                </a:moveTo>
                <a:lnTo>
                  <a:pt x="138410" y="76014"/>
                </a:lnTo>
                <a:lnTo>
                  <a:pt x="129983" y="76014"/>
                </a:lnTo>
                <a:lnTo>
                  <a:pt x="129983" y="67810"/>
                </a:lnTo>
                <a:close/>
                <a:moveTo>
                  <a:pt x="147117" y="67810"/>
                </a:moveTo>
                <a:lnTo>
                  <a:pt x="147117" y="76014"/>
                </a:lnTo>
                <a:lnTo>
                  <a:pt x="138633" y="76014"/>
                </a:lnTo>
                <a:lnTo>
                  <a:pt x="138633" y="67810"/>
                </a:lnTo>
                <a:close/>
                <a:moveTo>
                  <a:pt x="155767" y="67810"/>
                </a:moveTo>
                <a:lnTo>
                  <a:pt x="155767" y="76014"/>
                </a:lnTo>
                <a:lnTo>
                  <a:pt x="147340" y="76014"/>
                </a:lnTo>
                <a:lnTo>
                  <a:pt x="147340" y="67810"/>
                </a:lnTo>
                <a:close/>
                <a:moveTo>
                  <a:pt x="164418" y="67810"/>
                </a:moveTo>
                <a:lnTo>
                  <a:pt x="164418" y="76014"/>
                </a:lnTo>
                <a:lnTo>
                  <a:pt x="155990" y="76014"/>
                </a:lnTo>
                <a:lnTo>
                  <a:pt x="155990" y="67810"/>
                </a:lnTo>
                <a:close/>
                <a:moveTo>
                  <a:pt x="173069" y="67810"/>
                </a:moveTo>
                <a:lnTo>
                  <a:pt x="173069" y="76014"/>
                </a:lnTo>
                <a:lnTo>
                  <a:pt x="164641" y="76014"/>
                </a:lnTo>
                <a:lnTo>
                  <a:pt x="164641" y="67810"/>
                </a:lnTo>
                <a:close/>
                <a:moveTo>
                  <a:pt x="181719" y="67810"/>
                </a:moveTo>
                <a:lnTo>
                  <a:pt x="181719" y="76014"/>
                </a:lnTo>
                <a:lnTo>
                  <a:pt x="173292" y="76014"/>
                </a:lnTo>
                <a:lnTo>
                  <a:pt x="173292" y="67810"/>
                </a:lnTo>
                <a:close/>
                <a:moveTo>
                  <a:pt x="190370" y="67810"/>
                </a:moveTo>
                <a:lnTo>
                  <a:pt x="190370" y="76014"/>
                </a:lnTo>
                <a:lnTo>
                  <a:pt x="181942" y="76014"/>
                </a:lnTo>
                <a:lnTo>
                  <a:pt x="181942" y="67810"/>
                </a:lnTo>
                <a:close/>
                <a:moveTo>
                  <a:pt x="199020" y="67810"/>
                </a:moveTo>
                <a:lnTo>
                  <a:pt x="199020" y="76014"/>
                </a:lnTo>
                <a:lnTo>
                  <a:pt x="190593" y="76014"/>
                </a:lnTo>
                <a:lnTo>
                  <a:pt x="190593" y="67810"/>
                </a:lnTo>
                <a:close/>
                <a:moveTo>
                  <a:pt x="207727" y="67810"/>
                </a:moveTo>
                <a:lnTo>
                  <a:pt x="207727" y="76014"/>
                </a:lnTo>
                <a:lnTo>
                  <a:pt x="199244" y="76014"/>
                </a:lnTo>
                <a:lnTo>
                  <a:pt x="199244" y="67810"/>
                </a:lnTo>
                <a:close/>
                <a:moveTo>
                  <a:pt x="216377" y="67810"/>
                </a:moveTo>
                <a:lnTo>
                  <a:pt x="216377" y="76014"/>
                </a:lnTo>
                <a:lnTo>
                  <a:pt x="207950" y="76014"/>
                </a:lnTo>
                <a:lnTo>
                  <a:pt x="207950" y="67810"/>
                </a:lnTo>
                <a:close/>
                <a:moveTo>
                  <a:pt x="225028" y="67810"/>
                </a:moveTo>
                <a:lnTo>
                  <a:pt x="225028" y="76014"/>
                </a:lnTo>
                <a:lnTo>
                  <a:pt x="216601" y="76014"/>
                </a:lnTo>
                <a:lnTo>
                  <a:pt x="216601" y="67810"/>
                </a:lnTo>
                <a:close/>
                <a:moveTo>
                  <a:pt x="233679" y="67810"/>
                </a:moveTo>
                <a:lnTo>
                  <a:pt x="233679" y="76014"/>
                </a:lnTo>
                <a:lnTo>
                  <a:pt x="225251" y="76014"/>
                </a:lnTo>
                <a:lnTo>
                  <a:pt x="225251" y="67810"/>
                </a:lnTo>
                <a:close/>
                <a:moveTo>
                  <a:pt x="242329" y="67810"/>
                </a:moveTo>
                <a:lnTo>
                  <a:pt x="242329" y="76014"/>
                </a:lnTo>
                <a:lnTo>
                  <a:pt x="233902" y="76014"/>
                </a:lnTo>
                <a:lnTo>
                  <a:pt x="233902" y="67810"/>
                </a:lnTo>
                <a:close/>
                <a:moveTo>
                  <a:pt x="250980" y="67810"/>
                </a:moveTo>
                <a:lnTo>
                  <a:pt x="250980" y="76014"/>
                </a:lnTo>
                <a:lnTo>
                  <a:pt x="242553" y="76014"/>
                </a:lnTo>
                <a:lnTo>
                  <a:pt x="242553" y="67810"/>
                </a:lnTo>
                <a:close/>
                <a:moveTo>
                  <a:pt x="259686" y="67810"/>
                </a:moveTo>
                <a:lnTo>
                  <a:pt x="259686" y="76014"/>
                </a:lnTo>
                <a:lnTo>
                  <a:pt x="251203" y="76014"/>
                </a:lnTo>
                <a:lnTo>
                  <a:pt x="251203" y="67810"/>
                </a:lnTo>
                <a:close/>
                <a:moveTo>
                  <a:pt x="268337" y="67810"/>
                </a:moveTo>
                <a:lnTo>
                  <a:pt x="268337" y="76014"/>
                </a:lnTo>
                <a:lnTo>
                  <a:pt x="259910" y="76014"/>
                </a:lnTo>
                <a:lnTo>
                  <a:pt x="259910" y="67810"/>
                </a:lnTo>
                <a:close/>
                <a:moveTo>
                  <a:pt x="276988" y="67810"/>
                </a:moveTo>
                <a:lnTo>
                  <a:pt x="276988" y="76014"/>
                </a:lnTo>
                <a:lnTo>
                  <a:pt x="268560" y="76014"/>
                </a:lnTo>
                <a:lnTo>
                  <a:pt x="268560" y="67810"/>
                </a:lnTo>
                <a:close/>
                <a:moveTo>
                  <a:pt x="17190" y="76237"/>
                </a:moveTo>
                <a:lnTo>
                  <a:pt x="17190" y="84497"/>
                </a:lnTo>
                <a:lnTo>
                  <a:pt x="8762" y="84497"/>
                </a:lnTo>
                <a:lnTo>
                  <a:pt x="8762" y="76237"/>
                </a:lnTo>
                <a:close/>
                <a:moveTo>
                  <a:pt x="25840" y="76237"/>
                </a:moveTo>
                <a:lnTo>
                  <a:pt x="25840" y="84497"/>
                </a:lnTo>
                <a:lnTo>
                  <a:pt x="17413" y="84497"/>
                </a:lnTo>
                <a:lnTo>
                  <a:pt x="17413" y="76237"/>
                </a:lnTo>
                <a:close/>
                <a:moveTo>
                  <a:pt x="34547" y="76237"/>
                </a:moveTo>
                <a:lnTo>
                  <a:pt x="34547" y="84497"/>
                </a:lnTo>
                <a:lnTo>
                  <a:pt x="26064" y="84497"/>
                </a:lnTo>
                <a:lnTo>
                  <a:pt x="26064" y="76237"/>
                </a:lnTo>
                <a:close/>
                <a:moveTo>
                  <a:pt x="43197" y="76237"/>
                </a:moveTo>
                <a:lnTo>
                  <a:pt x="43197" y="84497"/>
                </a:lnTo>
                <a:lnTo>
                  <a:pt x="34770" y="84497"/>
                </a:lnTo>
                <a:lnTo>
                  <a:pt x="34770" y="76237"/>
                </a:lnTo>
                <a:close/>
                <a:moveTo>
                  <a:pt x="51848" y="76237"/>
                </a:moveTo>
                <a:lnTo>
                  <a:pt x="51848" y="84497"/>
                </a:lnTo>
                <a:lnTo>
                  <a:pt x="43421" y="84497"/>
                </a:lnTo>
                <a:lnTo>
                  <a:pt x="43421" y="76237"/>
                </a:lnTo>
                <a:close/>
                <a:moveTo>
                  <a:pt x="60499" y="76237"/>
                </a:moveTo>
                <a:lnTo>
                  <a:pt x="60499" y="84497"/>
                </a:lnTo>
                <a:lnTo>
                  <a:pt x="52071" y="84497"/>
                </a:lnTo>
                <a:lnTo>
                  <a:pt x="52071" y="76237"/>
                </a:lnTo>
                <a:close/>
                <a:moveTo>
                  <a:pt x="69149" y="76237"/>
                </a:moveTo>
                <a:lnTo>
                  <a:pt x="69149" y="84497"/>
                </a:lnTo>
                <a:lnTo>
                  <a:pt x="60722" y="84497"/>
                </a:lnTo>
                <a:lnTo>
                  <a:pt x="60722" y="76237"/>
                </a:lnTo>
                <a:close/>
                <a:moveTo>
                  <a:pt x="77800" y="76237"/>
                </a:moveTo>
                <a:lnTo>
                  <a:pt x="77800" y="84497"/>
                </a:lnTo>
                <a:lnTo>
                  <a:pt x="69373" y="84497"/>
                </a:lnTo>
                <a:lnTo>
                  <a:pt x="69373" y="76237"/>
                </a:lnTo>
                <a:close/>
                <a:moveTo>
                  <a:pt x="86506" y="76237"/>
                </a:moveTo>
                <a:lnTo>
                  <a:pt x="86506" y="84497"/>
                </a:lnTo>
                <a:lnTo>
                  <a:pt x="78023" y="84497"/>
                </a:lnTo>
                <a:lnTo>
                  <a:pt x="78023" y="76237"/>
                </a:lnTo>
                <a:close/>
                <a:moveTo>
                  <a:pt x="95157" y="76237"/>
                </a:moveTo>
                <a:lnTo>
                  <a:pt x="95157" y="84497"/>
                </a:lnTo>
                <a:lnTo>
                  <a:pt x="86730" y="84497"/>
                </a:lnTo>
                <a:lnTo>
                  <a:pt x="86730" y="76237"/>
                </a:lnTo>
                <a:close/>
                <a:moveTo>
                  <a:pt x="103808" y="76237"/>
                </a:moveTo>
                <a:lnTo>
                  <a:pt x="103808" y="84497"/>
                </a:lnTo>
                <a:lnTo>
                  <a:pt x="95380" y="84497"/>
                </a:lnTo>
                <a:lnTo>
                  <a:pt x="95380" y="76237"/>
                </a:lnTo>
                <a:close/>
                <a:moveTo>
                  <a:pt x="112458" y="76237"/>
                </a:moveTo>
                <a:lnTo>
                  <a:pt x="112458" y="84497"/>
                </a:lnTo>
                <a:lnTo>
                  <a:pt x="104031" y="84497"/>
                </a:lnTo>
                <a:lnTo>
                  <a:pt x="104031" y="76237"/>
                </a:lnTo>
                <a:close/>
                <a:moveTo>
                  <a:pt x="121109" y="76237"/>
                </a:moveTo>
                <a:lnTo>
                  <a:pt x="121109" y="84497"/>
                </a:lnTo>
                <a:lnTo>
                  <a:pt x="112681" y="84497"/>
                </a:lnTo>
                <a:lnTo>
                  <a:pt x="112681" y="76237"/>
                </a:lnTo>
                <a:close/>
                <a:moveTo>
                  <a:pt x="129760" y="76237"/>
                </a:moveTo>
                <a:lnTo>
                  <a:pt x="129760" y="84497"/>
                </a:lnTo>
                <a:lnTo>
                  <a:pt x="121332" y="84497"/>
                </a:lnTo>
                <a:lnTo>
                  <a:pt x="121332" y="76237"/>
                </a:lnTo>
                <a:close/>
                <a:moveTo>
                  <a:pt x="138410" y="76237"/>
                </a:moveTo>
                <a:lnTo>
                  <a:pt x="138410" y="84497"/>
                </a:lnTo>
                <a:lnTo>
                  <a:pt x="129983" y="84497"/>
                </a:lnTo>
                <a:lnTo>
                  <a:pt x="129983" y="76237"/>
                </a:lnTo>
                <a:close/>
                <a:moveTo>
                  <a:pt x="147117" y="76237"/>
                </a:moveTo>
                <a:lnTo>
                  <a:pt x="147117" y="84497"/>
                </a:lnTo>
                <a:lnTo>
                  <a:pt x="138633" y="84497"/>
                </a:lnTo>
                <a:lnTo>
                  <a:pt x="138633" y="76237"/>
                </a:lnTo>
                <a:close/>
                <a:moveTo>
                  <a:pt x="155767" y="76237"/>
                </a:moveTo>
                <a:lnTo>
                  <a:pt x="155767" y="84497"/>
                </a:lnTo>
                <a:lnTo>
                  <a:pt x="147340" y="84497"/>
                </a:lnTo>
                <a:lnTo>
                  <a:pt x="147340" y="76237"/>
                </a:lnTo>
                <a:close/>
                <a:moveTo>
                  <a:pt x="164418" y="76237"/>
                </a:moveTo>
                <a:lnTo>
                  <a:pt x="164418" y="84497"/>
                </a:lnTo>
                <a:lnTo>
                  <a:pt x="155990" y="84497"/>
                </a:lnTo>
                <a:lnTo>
                  <a:pt x="155990" y="76237"/>
                </a:lnTo>
                <a:close/>
                <a:moveTo>
                  <a:pt x="173069" y="76237"/>
                </a:moveTo>
                <a:lnTo>
                  <a:pt x="173069" y="84497"/>
                </a:lnTo>
                <a:lnTo>
                  <a:pt x="164641" y="84497"/>
                </a:lnTo>
                <a:lnTo>
                  <a:pt x="164641" y="76237"/>
                </a:lnTo>
                <a:close/>
                <a:moveTo>
                  <a:pt x="181719" y="76237"/>
                </a:moveTo>
                <a:lnTo>
                  <a:pt x="181719" y="84497"/>
                </a:lnTo>
                <a:lnTo>
                  <a:pt x="173292" y="84497"/>
                </a:lnTo>
                <a:lnTo>
                  <a:pt x="173292" y="76237"/>
                </a:lnTo>
                <a:close/>
                <a:moveTo>
                  <a:pt x="190370" y="76237"/>
                </a:moveTo>
                <a:lnTo>
                  <a:pt x="190370" y="84497"/>
                </a:lnTo>
                <a:lnTo>
                  <a:pt x="181942" y="84497"/>
                </a:lnTo>
                <a:lnTo>
                  <a:pt x="181942" y="76237"/>
                </a:lnTo>
                <a:close/>
                <a:moveTo>
                  <a:pt x="199020" y="76237"/>
                </a:moveTo>
                <a:lnTo>
                  <a:pt x="199020" y="84497"/>
                </a:lnTo>
                <a:lnTo>
                  <a:pt x="190593" y="84497"/>
                </a:lnTo>
                <a:lnTo>
                  <a:pt x="190593" y="76237"/>
                </a:lnTo>
                <a:close/>
                <a:moveTo>
                  <a:pt x="207727" y="76237"/>
                </a:moveTo>
                <a:lnTo>
                  <a:pt x="207727" y="84497"/>
                </a:lnTo>
                <a:lnTo>
                  <a:pt x="199244" y="84497"/>
                </a:lnTo>
                <a:lnTo>
                  <a:pt x="199244" y="76237"/>
                </a:lnTo>
                <a:close/>
                <a:moveTo>
                  <a:pt x="216377" y="76237"/>
                </a:moveTo>
                <a:lnTo>
                  <a:pt x="216377" y="84497"/>
                </a:lnTo>
                <a:lnTo>
                  <a:pt x="207950" y="84497"/>
                </a:lnTo>
                <a:lnTo>
                  <a:pt x="207950" y="76237"/>
                </a:lnTo>
                <a:close/>
                <a:moveTo>
                  <a:pt x="225028" y="76237"/>
                </a:moveTo>
                <a:lnTo>
                  <a:pt x="225028" y="84497"/>
                </a:lnTo>
                <a:lnTo>
                  <a:pt x="216601" y="84497"/>
                </a:lnTo>
                <a:lnTo>
                  <a:pt x="216601" y="76237"/>
                </a:lnTo>
                <a:close/>
                <a:moveTo>
                  <a:pt x="233679" y="76237"/>
                </a:moveTo>
                <a:lnTo>
                  <a:pt x="233679" y="84497"/>
                </a:lnTo>
                <a:lnTo>
                  <a:pt x="225251" y="84497"/>
                </a:lnTo>
                <a:lnTo>
                  <a:pt x="225251" y="76237"/>
                </a:lnTo>
                <a:close/>
                <a:moveTo>
                  <a:pt x="242329" y="76237"/>
                </a:moveTo>
                <a:lnTo>
                  <a:pt x="242329" y="84497"/>
                </a:lnTo>
                <a:lnTo>
                  <a:pt x="233902" y="84497"/>
                </a:lnTo>
                <a:lnTo>
                  <a:pt x="233902" y="76237"/>
                </a:lnTo>
                <a:close/>
                <a:moveTo>
                  <a:pt x="250980" y="76237"/>
                </a:moveTo>
                <a:lnTo>
                  <a:pt x="250980" y="84497"/>
                </a:lnTo>
                <a:lnTo>
                  <a:pt x="242553" y="84497"/>
                </a:lnTo>
                <a:lnTo>
                  <a:pt x="242553" y="76237"/>
                </a:lnTo>
                <a:close/>
                <a:moveTo>
                  <a:pt x="259686" y="76237"/>
                </a:moveTo>
                <a:lnTo>
                  <a:pt x="259686" y="84497"/>
                </a:lnTo>
                <a:lnTo>
                  <a:pt x="251203" y="84497"/>
                </a:lnTo>
                <a:lnTo>
                  <a:pt x="251203" y="76237"/>
                </a:lnTo>
                <a:close/>
                <a:moveTo>
                  <a:pt x="268337" y="76237"/>
                </a:moveTo>
                <a:lnTo>
                  <a:pt x="268337" y="84497"/>
                </a:lnTo>
                <a:lnTo>
                  <a:pt x="259910" y="84497"/>
                </a:lnTo>
                <a:lnTo>
                  <a:pt x="259910" y="76237"/>
                </a:lnTo>
                <a:close/>
                <a:moveTo>
                  <a:pt x="276988" y="76237"/>
                </a:moveTo>
                <a:lnTo>
                  <a:pt x="276988" y="84497"/>
                </a:lnTo>
                <a:lnTo>
                  <a:pt x="268560" y="84497"/>
                </a:lnTo>
                <a:lnTo>
                  <a:pt x="268560" y="76237"/>
                </a:lnTo>
                <a:close/>
                <a:moveTo>
                  <a:pt x="17190" y="84720"/>
                </a:moveTo>
                <a:lnTo>
                  <a:pt x="17190" y="92924"/>
                </a:lnTo>
                <a:lnTo>
                  <a:pt x="8762" y="92924"/>
                </a:lnTo>
                <a:lnTo>
                  <a:pt x="8762" y="84720"/>
                </a:lnTo>
                <a:close/>
                <a:moveTo>
                  <a:pt x="25840" y="84720"/>
                </a:moveTo>
                <a:lnTo>
                  <a:pt x="25840" y="92924"/>
                </a:lnTo>
                <a:lnTo>
                  <a:pt x="17413" y="92924"/>
                </a:lnTo>
                <a:lnTo>
                  <a:pt x="17413" y="84720"/>
                </a:lnTo>
                <a:close/>
                <a:moveTo>
                  <a:pt x="34547" y="84720"/>
                </a:moveTo>
                <a:lnTo>
                  <a:pt x="34547" y="92924"/>
                </a:lnTo>
                <a:lnTo>
                  <a:pt x="26064" y="92924"/>
                </a:lnTo>
                <a:lnTo>
                  <a:pt x="26064" y="84720"/>
                </a:lnTo>
                <a:close/>
                <a:moveTo>
                  <a:pt x="43197" y="84720"/>
                </a:moveTo>
                <a:lnTo>
                  <a:pt x="43197" y="92924"/>
                </a:lnTo>
                <a:lnTo>
                  <a:pt x="34770" y="92924"/>
                </a:lnTo>
                <a:lnTo>
                  <a:pt x="34770" y="84720"/>
                </a:lnTo>
                <a:close/>
                <a:moveTo>
                  <a:pt x="51848" y="84720"/>
                </a:moveTo>
                <a:lnTo>
                  <a:pt x="51848" y="92924"/>
                </a:lnTo>
                <a:lnTo>
                  <a:pt x="43421" y="92924"/>
                </a:lnTo>
                <a:lnTo>
                  <a:pt x="43421" y="84720"/>
                </a:lnTo>
                <a:close/>
                <a:moveTo>
                  <a:pt x="60499" y="84720"/>
                </a:moveTo>
                <a:lnTo>
                  <a:pt x="60499" y="92924"/>
                </a:lnTo>
                <a:lnTo>
                  <a:pt x="52071" y="92924"/>
                </a:lnTo>
                <a:lnTo>
                  <a:pt x="52071" y="84720"/>
                </a:lnTo>
                <a:close/>
                <a:moveTo>
                  <a:pt x="69149" y="84720"/>
                </a:moveTo>
                <a:lnTo>
                  <a:pt x="69149" y="92924"/>
                </a:lnTo>
                <a:lnTo>
                  <a:pt x="60722" y="92924"/>
                </a:lnTo>
                <a:lnTo>
                  <a:pt x="60722" y="84720"/>
                </a:lnTo>
                <a:close/>
                <a:moveTo>
                  <a:pt x="77800" y="84720"/>
                </a:moveTo>
                <a:lnTo>
                  <a:pt x="77800" y="92924"/>
                </a:lnTo>
                <a:lnTo>
                  <a:pt x="69373" y="92924"/>
                </a:lnTo>
                <a:lnTo>
                  <a:pt x="69373" y="84720"/>
                </a:lnTo>
                <a:close/>
                <a:moveTo>
                  <a:pt x="86506" y="84720"/>
                </a:moveTo>
                <a:lnTo>
                  <a:pt x="86506" y="92924"/>
                </a:lnTo>
                <a:lnTo>
                  <a:pt x="78023" y="92924"/>
                </a:lnTo>
                <a:lnTo>
                  <a:pt x="78023" y="84720"/>
                </a:lnTo>
                <a:close/>
                <a:moveTo>
                  <a:pt x="95157" y="84720"/>
                </a:moveTo>
                <a:lnTo>
                  <a:pt x="95157" y="92924"/>
                </a:lnTo>
                <a:lnTo>
                  <a:pt x="86730" y="92924"/>
                </a:lnTo>
                <a:lnTo>
                  <a:pt x="86730" y="84720"/>
                </a:lnTo>
                <a:close/>
                <a:moveTo>
                  <a:pt x="103808" y="84720"/>
                </a:moveTo>
                <a:lnTo>
                  <a:pt x="103808" y="92924"/>
                </a:lnTo>
                <a:lnTo>
                  <a:pt x="95380" y="92924"/>
                </a:lnTo>
                <a:lnTo>
                  <a:pt x="95380" y="84720"/>
                </a:lnTo>
                <a:close/>
                <a:moveTo>
                  <a:pt x="112458" y="84720"/>
                </a:moveTo>
                <a:lnTo>
                  <a:pt x="112458" y="92924"/>
                </a:lnTo>
                <a:lnTo>
                  <a:pt x="104031" y="92924"/>
                </a:lnTo>
                <a:lnTo>
                  <a:pt x="104031" y="84720"/>
                </a:lnTo>
                <a:close/>
                <a:moveTo>
                  <a:pt x="121109" y="84720"/>
                </a:moveTo>
                <a:lnTo>
                  <a:pt x="121109" y="92924"/>
                </a:lnTo>
                <a:lnTo>
                  <a:pt x="112681" y="92924"/>
                </a:lnTo>
                <a:lnTo>
                  <a:pt x="112681" y="84720"/>
                </a:lnTo>
                <a:close/>
                <a:moveTo>
                  <a:pt x="129760" y="84720"/>
                </a:moveTo>
                <a:lnTo>
                  <a:pt x="129760" y="92924"/>
                </a:lnTo>
                <a:lnTo>
                  <a:pt x="121332" y="92924"/>
                </a:lnTo>
                <a:lnTo>
                  <a:pt x="121332" y="84720"/>
                </a:lnTo>
                <a:close/>
                <a:moveTo>
                  <a:pt x="138410" y="84720"/>
                </a:moveTo>
                <a:lnTo>
                  <a:pt x="138410" y="92924"/>
                </a:lnTo>
                <a:lnTo>
                  <a:pt x="129983" y="92924"/>
                </a:lnTo>
                <a:lnTo>
                  <a:pt x="129983" y="84720"/>
                </a:lnTo>
                <a:close/>
                <a:moveTo>
                  <a:pt x="147117" y="84720"/>
                </a:moveTo>
                <a:lnTo>
                  <a:pt x="147117" y="92924"/>
                </a:lnTo>
                <a:lnTo>
                  <a:pt x="138633" y="92924"/>
                </a:lnTo>
                <a:lnTo>
                  <a:pt x="138633" y="84720"/>
                </a:lnTo>
                <a:close/>
                <a:moveTo>
                  <a:pt x="155767" y="84720"/>
                </a:moveTo>
                <a:lnTo>
                  <a:pt x="155767" y="92924"/>
                </a:lnTo>
                <a:lnTo>
                  <a:pt x="147340" y="92924"/>
                </a:lnTo>
                <a:lnTo>
                  <a:pt x="147340" y="84720"/>
                </a:lnTo>
                <a:close/>
                <a:moveTo>
                  <a:pt x="164418" y="84720"/>
                </a:moveTo>
                <a:lnTo>
                  <a:pt x="164418" y="92924"/>
                </a:lnTo>
                <a:lnTo>
                  <a:pt x="155990" y="92924"/>
                </a:lnTo>
                <a:lnTo>
                  <a:pt x="155990" y="84720"/>
                </a:lnTo>
                <a:close/>
                <a:moveTo>
                  <a:pt x="173069" y="84720"/>
                </a:moveTo>
                <a:lnTo>
                  <a:pt x="173069" y="92924"/>
                </a:lnTo>
                <a:lnTo>
                  <a:pt x="164641" y="92924"/>
                </a:lnTo>
                <a:lnTo>
                  <a:pt x="164641" y="84720"/>
                </a:lnTo>
                <a:close/>
                <a:moveTo>
                  <a:pt x="181719" y="84720"/>
                </a:moveTo>
                <a:lnTo>
                  <a:pt x="181719" y="92924"/>
                </a:lnTo>
                <a:lnTo>
                  <a:pt x="173292" y="92924"/>
                </a:lnTo>
                <a:lnTo>
                  <a:pt x="173292" y="84720"/>
                </a:lnTo>
                <a:close/>
                <a:moveTo>
                  <a:pt x="190370" y="84720"/>
                </a:moveTo>
                <a:lnTo>
                  <a:pt x="190370" y="92924"/>
                </a:lnTo>
                <a:lnTo>
                  <a:pt x="181942" y="92924"/>
                </a:lnTo>
                <a:lnTo>
                  <a:pt x="181942" y="84720"/>
                </a:lnTo>
                <a:close/>
                <a:moveTo>
                  <a:pt x="199020" y="84720"/>
                </a:moveTo>
                <a:lnTo>
                  <a:pt x="199020" y="92924"/>
                </a:lnTo>
                <a:lnTo>
                  <a:pt x="190593" y="92924"/>
                </a:lnTo>
                <a:lnTo>
                  <a:pt x="190593" y="84720"/>
                </a:lnTo>
                <a:close/>
                <a:moveTo>
                  <a:pt x="207727" y="84720"/>
                </a:moveTo>
                <a:lnTo>
                  <a:pt x="207727" y="92924"/>
                </a:lnTo>
                <a:lnTo>
                  <a:pt x="199244" y="92924"/>
                </a:lnTo>
                <a:lnTo>
                  <a:pt x="199244" y="84720"/>
                </a:lnTo>
                <a:close/>
                <a:moveTo>
                  <a:pt x="216377" y="84720"/>
                </a:moveTo>
                <a:lnTo>
                  <a:pt x="216377" y="92924"/>
                </a:lnTo>
                <a:lnTo>
                  <a:pt x="207950" y="92924"/>
                </a:lnTo>
                <a:lnTo>
                  <a:pt x="207950" y="84720"/>
                </a:lnTo>
                <a:close/>
                <a:moveTo>
                  <a:pt x="225028" y="84720"/>
                </a:moveTo>
                <a:lnTo>
                  <a:pt x="225028" y="92924"/>
                </a:lnTo>
                <a:lnTo>
                  <a:pt x="216601" y="92924"/>
                </a:lnTo>
                <a:lnTo>
                  <a:pt x="216601" y="84720"/>
                </a:lnTo>
                <a:close/>
                <a:moveTo>
                  <a:pt x="233679" y="84720"/>
                </a:moveTo>
                <a:lnTo>
                  <a:pt x="233679" y="92924"/>
                </a:lnTo>
                <a:lnTo>
                  <a:pt x="225251" y="92924"/>
                </a:lnTo>
                <a:lnTo>
                  <a:pt x="225251" y="84720"/>
                </a:lnTo>
                <a:close/>
                <a:moveTo>
                  <a:pt x="242329" y="84720"/>
                </a:moveTo>
                <a:lnTo>
                  <a:pt x="242329" y="92924"/>
                </a:lnTo>
                <a:lnTo>
                  <a:pt x="233902" y="92924"/>
                </a:lnTo>
                <a:lnTo>
                  <a:pt x="233902" y="84720"/>
                </a:lnTo>
                <a:close/>
                <a:moveTo>
                  <a:pt x="250980" y="84720"/>
                </a:moveTo>
                <a:lnTo>
                  <a:pt x="250980" y="92924"/>
                </a:lnTo>
                <a:lnTo>
                  <a:pt x="242553" y="92924"/>
                </a:lnTo>
                <a:lnTo>
                  <a:pt x="242553" y="84720"/>
                </a:lnTo>
                <a:close/>
                <a:moveTo>
                  <a:pt x="259686" y="84720"/>
                </a:moveTo>
                <a:lnTo>
                  <a:pt x="259686" y="92924"/>
                </a:lnTo>
                <a:lnTo>
                  <a:pt x="251203" y="92924"/>
                </a:lnTo>
                <a:lnTo>
                  <a:pt x="251203" y="84720"/>
                </a:lnTo>
                <a:close/>
                <a:moveTo>
                  <a:pt x="268337" y="84720"/>
                </a:moveTo>
                <a:lnTo>
                  <a:pt x="268337" y="92924"/>
                </a:lnTo>
                <a:lnTo>
                  <a:pt x="259910" y="92924"/>
                </a:lnTo>
                <a:lnTo>
                  <a:pt x="259910" y="84720"/>
                </a:lnTo>
                <a:close/>
                <a:moveTo>
                  <a:pt x="276988" y="84720"/>
                </a:moveTo>
                <a:lnTo>
                  <a:pt x="276988" y="92924"/>
                </a:lnTo>
                <a:lnTo>
                  <a:pt x="268560" y="92924"/>
                </a:lnTo>
                <a:lnTo>
                  <a:pt x="268560" y="84720"/>
                </a:lnTo>
                <a:close/>
                <a:moveTo>
                  <a:pt x="17190" y="93148"/>
                </a:moveTo>
                <a:lnTo>
                  <a:pt x="17190" y="101408"/>
                </a:lnTo>
                <a:lnTo>
                  <a:pt x="8762" y="101408"/>
                </a:lnTo>
                <a:lnTo>
                  <a:pt x="8762" y="93148"/>
                </a:lnTo>
                <a:close/>
                <a:moveTo>
                  <a:pt x="25840" y="93148"/>
                </a:moveTo>
                <a:lnTo>
                  <a:pt x="25840" y="101408"/>
                </a:lnTo>
                <a:lnTo>
                  <a:pt x="17413" y="101408"/>
                </a:lnTo>
                <a:lnTo>
                  <a:pt x="17413" y="93148"/>
                </a:lnTo>
                <a:close/>
                <a:moveTo>
                  <a:pt x="34547" y="93148"/>
                </a:moveTo>
                <a:lnTo>
                  <a:pt x="34547" y="101408"/>
                </a:lnTo>
                <a:lnTo>
                  <a:pt x="26064" y="101408"/>
                </a:lnTo>
                <a:lnTo>
                  <a:pt x="26064" y="93148"/>
                </a:lnTo>
                <a:close/>
                <a:moveTo>
                  <a:pt x="43197" y="93148"/>
                </a:moveTo>
                <a:lnTo>
                  <a:pt x="43197" y="101408"/>
                </a:lnTo>
                <a:lnTo>
                  <a:pt x="34770" y="101408"/>
                </a:lnTo>
                <a:lnTo>
                  <a:pt x="34770" y="93148"/>
                </a:lnTo>
                <a:close/>
                <a:moveTo>
                  <a:pt x="51848" y="93148"/>
                </a:moveTo>
                <a:lnTo>
                  <a:pt x="51848" y="101408"/>
                </a:lnTo>
                <a:lnTo>
                  <a:pt x="43421" y="101408"/>
                </a:lnTo>
                <a:lnTo>
                  <a:pt x="43421" y="93148"/>
                </a:lnTo>
                <a:close/>
                <a:moveTo>
                  <a:pt x="60499" y="93148"/>
                </a:moveTo>
                <a:lnTo>
                  <a:pt x="60499" y="101408"/>
                </a:lnTo>
                <a:lnTo>
                  <a:pt x="52071" y="101408"/>
                </a:lnTo>
                <a:lnTo>
                  <a:pt x="52071" y="93148"/>
                </a:lnTo>
                <a:close/>
                <a:moveTo>
                  <a:pt x="69149" y="93148"/>
                </a:moveTo>
                <a:lnTo>
                  <a:pt x="69149" y="101408"/>
                </a:lnTo>
                <a:lnTo>
                  <a:pt x="60722" y="101408"/>
                </a:lnTo>
                <a:lnTo>
                  <a:pt x="60722" y="93148"/>
                </a:lnTo>
                <a:close/>
                <a:moveTo>
                  <a:pt x="77800" y="93148"/>
                </a:moveTo>
                <a:lnTo>
                  <a:pt x="77800" y="101408"/>
                </a:lnTo>
                <a:lnTo>
                  <a:pt x="69373" y="101408"/>
                </a:lnTo>
                <a:lnTo>
                  <a:pt x="69373" y="93148"/>
                </a:lnTo>
                <a:close/>
                <a:moveTo>
                  <a:pt x="86506" y="93148"/>
                </a:moveTo>
                <a:lnTo>
                  <a:pt x="86506" y="101408"/>
                </a:lnTo>
                <a:lnTo>
                  <a:pt x="78023" y="101408"/>
                </a:lnTo>
                <a:lnTo>
                  <a:pt x="78023" y="93148"/>
                </a:lnTo>
                <a:close/>
                <a:moveTo>
                  <a:pt x="95157" y="93148"/>
                </a:moveTo>
                <a:lnTo>
                  <a:pt x="95157" y="101408"/>
                </a:lnTo>
                <a:lnTo>
                  <a:pt x="86730" y="101408"/>
                </a:lnTo>
                <a:lnTo>
                  <a:pt x="86730" y="93148"/>
                </a:lnTo>
                <a:close/>
                <a:moveTo>
                  <a:pt x="103808" y="93148"/>
                </a:moveTo>
                <a:lnTo>
                  <a:pt x="103808" y="101408"/>
                </a:lnTo>
                <a:lnTo>
                  <a:pt x="95380" y="101408"/>
                </a:lnTo>
                <a:lnTo>
                  <a:pt x="95380" y="93148"/>
                </a:lnTo>
                <a:close/>
                <a:moveTo>
                  <a:pt x="112458" y="93148"/>
                </a:moveTo>
                <a:lnTo>
                  <a:pt x="112458" y="101408"/>
                </a:lnTo>
                <a:lnTo>
                  <a:pt x="104031" y="101408"/>
                </a:lnTo>
                <a:lnTo>
                  <a:pt x="104031" y="93148"/>
                </a:lnTo>
                <a:close/>
                <a:moveTo>
                  <a:pt x="121109" y="93148"/>
                </a:moveTo>
                <a:lnTo>
                  <a:pt x="121109" y="101408"/>
                </a:lnTo>
                <a:lnTo>
                  <a:pt x="112681" y="101408"/>
                </a:lnTo>
                <a:lnTo>
                  <a:pt x="112681" y="93148"/>
                </a:lnTo>
                <a:close/>
                <a:moveTo>
                  <a:pt x="129760" y="93148"/>
                </a:moveTo>
                <a:lnTo>
                  <a:pt x="129760" y="101408"/>
                </a:lnTo>
                <a:lnTo>
                  <a:pt x="121332" y="101408"/>
                </a:lnTo>
                <a:lnTo>
                  <a:pt x="121332" y="93148"/>
                </a:lnTo>
                <a:close/>
                <a:moveTo>
                  <a:pt x="138410" y="93148"/>
                </a:moveTo>
                <a:lnTo>
                  <a:pt x="138410" y="101408"/>
                </a:lnTo>
                <a:lnTo>
                  <a:pt x="129983" y="101408"/>
                </a:lnTo>
                <a:lnTo>
                  <a:pt x="129983" y="93148"/>
                </a:lnTo>
                <a:close/>
                <a:moveTo>
                  <a:pt x="147117" y="93148"/>
                </a:moveTo>
                <a:lnTo>
                  <a:pt x="147117" y="101408"/>
                </a:lnTo>
                <a:lnTo>
                  <a:pt x="138633" y="101408"/>
                </a:lnTo>
                <a:lnTo>
                  <a:pt x="138633" y="93148"/>
                </a:lnTo>
                <a:close/>
                <a:moveTo>
                  <a:pt x="155767" y="93148"/>
                </a:moveTo>
                <a:lnTo>
                  <a:pt x="155767" y="101408"/>
                </a:lnTo>
                <a:lnTo>
                  <a:pt x="147340" y="101408"/>
                </a:lnTo>
                <a:lnTo>
                  <a:pt x="147340" y="93148"/>
                </a:lnTo>
                <a:close/>
                <a:moveTo>
                  <a:pt x="164418" y="93148"/>
                </a:moveTo>
                <a:lnTo>
                  <a:pt x="164418" y="101408"/>
                </a:lnTo>
                <a:lnTo>
                  <a:pt x="155990" y="101408"/>
                </a:lnTo>
                <a:lnTo>
                  <a:pt x="155990" y="93148"/>
                </a:lnTo>
                <a:close/>
                <a:moveTo>
                  <a:pt x="173069" y="93148"/>
                </a:moveTo>
                <a:lnTo>
                  <a:pt x="173069" y="101408"/>
                </a:lnTo>
                <a:lnTo>
                  <a:pt x="164641" y="101408"/>
                </a:lnTo>
                <a:lnTo>
                  <a:pt x="164641" y="93148"/>
                </a:lnTo>
                <a:close/>
                <a:moveTo>
                  <a:pt x="181719" y="93148"/>
                </a:moveTo>
                <a:lnTo>
                  <a:pt x="181719" y="101408"/>
                </a:lnTo>
                <a:lnTo>
                  <a:pt x="173292" y="101408"/>
                </a:lnTo>
                <a:lnTo>
                  <a:pt x="173292" y="93148"/>
                </a:lnTo>
                <a:close/>
                <a:moveTo>
                  <a:pt x="190370" y="93148"/>
                </a:moveTo>
                <a:lnTo>
                  <a:pt x="190370" y="101408"/>
                </a:lnTo>
                <a:lnTo>
                  <a:pt x="181942" y="101408"/>
                </a:lnTo>
                <a:lnTo>
                  <a:pt x="181942" y="93148"/>
                </a:lnTo>
                <a:close/>
                <a:moveTo>
                  <a:pt x="199020" y="93148"/>
                </a:moveTo>
                <a:lnTo>
                  <a:pt x="199020" y="101408"/>
                </a:lnTo>
                <a:lnTo>
                  <a:pt x="190593" y="101408"/>
                </a:lnTo>
                <a:lnTo>
                  <a:pt x="190593" y="93148"/>
                </a:lnTo>
                <a:close/>
                <a:moveTo>
                  <a:pt x="207727" y="93148"/>
                </a:moveTo>
                <a:lnTo>
                  <a:pt x="207727" y="101408"/>
                </a:lnTo>
                <a:lnTo>
                  <a:pt x="199244" y="101408"/>
                </a:lnTo>
                <a:lnTo>
                  <a:pt x="199244" y="93148"/>
                </a:lnTo>
                <a:close/>
                <a:moveTo>
                  <a:pt x="216377" y="93148"/>
                </a:moveTo>
                <a:lnTo>
                  <a:pt x="216377" y="101408"/>
                </a:lnTo>
                <a:lnTo>
                  <a:pt x="207950" y="101408"/>
                </a:lnTo>
                <a:lnTo>
                  <a:pt x="207950" y="93148"/>
                </a:lnTo>
                <a:close/>
                <a:moveTo>
                  <a:pt x="225028" y="93148"/>
                </a:moveTo>
                <a:lnTo>
                  <a:pt x="225028" y="101408"/>
                </a:lnTo>
                <a:lnTo>
                  <a:pt x="216601" y="101408"/>
                </a:lnTo>
                <a:lnTo>
                  <a:pt x="216601" y="93148"/>
                </a:lnTo>
                <a:close/>
                <a:moveTo>
                  <a:pt x="233679" y="93148"/>
                </a:moveTo>
                <a:lnTo>
                  <a:pt x="233679" y="101408"/>
                </a:lnTo>
                <a:lnTo>
                  <a:pt x="225251" y="101408"/>
                </a:lnTo>
                <a:lnTo>
                  <a:pt x="225251" y="93148"/>
                </a:lnTo>
                <a:close/>
                <a:moveTo>
                  <a:pt x="242329" y="93148"/>
                </a:moveTo>
                <a:lnTo>
                  <a:pt x="242329" y="101408"/>
                </a:lnTo>
                <a:lnTo>
                  <a:pt x="233902" y="101408"/>
                </a:lnTo>
                <a:lnTo>
                  <a:pt x="233902" y="93148"/>
                </a:lnTo>
                <a:close/>
                <a:moveTo>
                  <a:pt x="250980" y="93148"/>
                </a:moveTo>
                <a:lnTo>
                  <a:pt x="250980" y="101408"/>
                </a:lnTo>
                <a:lnTo>
                  <a:pt x="242553" y="101408"/>
                </a:lnTo>
                <a:lnTo>
                  <a:pt x="242553" y="93148"/>
                </a:lnTo>
                <a:close/>
                <a:moveTo>
                  <a:pt x="259686" y="93148"/>
                </a:moveTo>
                <a:lnTo>
                  <a:pt x="259686" y="101408"/>
                </a:lnTo>
                <a:lnTo>
                  <a:pt x="251203" y="101408"/>
                </a:lnTo>
                <a:lnTo>
                  <a:pt x="251203" y="93148"/>
                </a:lnTo>
                <a:close/>
                <a:moveTo>
                  <a:pt x="268337" y="93148"/>
                </a:moveTo>
                <a:lnTo>
                  <a:pt x="268337" y="101408"/>
                </a:lnTo>
                <a:lnTo>
                  <a:pt x="259910" y="101408"/>
                </a:lnTo>
                <a:lnTo>
                  <a:pt x="259910" y="93148"/>
                </a:lnTo>
                <a:close/>
                <a:moveTo>
                  <a:pt x="276988" y="93148"/>
                </a:moveTo>
                <a:lnTo>
                  <a:pt x="276988" y="101408"/>
                </a:lnTo>
                <a:lnTo>
                  <a:pt x="268560" y="101408"/>
                </a:lnTo>
                <a:lnTo>
                  <a:pt x="268560" y="93148"/>
                </a:lnTo>
                <a:close/>
                <a:moveTo>
                  <a:pt x="17190" y="101631"/>
                </a:moveTo>
                <a:lnTo>
                  <a:pt x="17190" y="109891"/>
                </a:lnTo>
                <a:lnTo>
                  <a:pt x="8762" y="109891"/>
                </a:lnTo>
                <a:lnTo>
                  <a:pt x="8762" y="101631"/>
                </a:lnTo>
                <a:close/>
                <a:moveTo>
                  <a:pt x="25840" y="101631"/>
                </a:moveTo>
                <a:lnTo>
                  <a:pt x="25840" y="109891"/>
                </a:lnTo>
                <a:lnTo>
                  <a:pt x="17413" y="109891"/>
                </a:lnTo>
                <a:lnTo>
                  <a:pt x="17413" y="101631"/>
                </a:lnTo>
                <a:close/>
                <a:moveTo>
                  <a:pt x="34547" y="101631"/>
                </a:moveTo>
                <a:lnTo>
                  <a:pt x="34547" y="109891"/>
                </a:lnTo>
                <a:lnTo>
                  <a:pt x="26064" y="109891"/>
                </a:lnTo>
                <a:lnTo>
                  <a:pt x="26064" y="101631"/>
                </a:lnTo>
                <a:close/>
                <a:moveTo>
                  <a:pt x="43197" y="101631"/>
                </a:moveTo>
                <a:lnTo>
                  <a:pt x="43197" y="109891"/>
                </a:lnTo>
                <a:lnTo>
                  <a:pt x="34770" y="109891"/>
                </a:lnTo>
                <a:lnTo>
                  <a:pt x="34770" y="101631"/>
                </a:lnTo>
                <a:close/>
                <a:moveTo>
                  <a:pt x="51848" y="101631"/>
                </a:moveTo>
                <a:lnTo>
                  <a:pt x="51848" y="109891"/>
                </a:lnTo>
                <a:lnTo>
                  <a:pt x="43421" y="109891"/>
                </a:lnTo>
                <a:lnTo>
                  <a:pt x="43421" y="101631"/>
                </a:lnTo>
                <a:close/>
                <a:moveTo>
                  <a:pt x="60499" y="101631"/>
                </a:moveTo>
                <a:lnTo>
                  <a:pt x="60499" y="109891"/>
                </a:lnTo>
                <a:lnTo>
                  <a:pt x="52071" y="109891"/>
                </a:lnTo>
                <a:lnTo>
                  <a:pt x="52071" y="101631"/>
                </a:lnTo>
                <a:close/>
                <a:moveTo>
                  <a:pt x="69149" y="101631"/>
                </a:moveTo>
                <a:lnTo>
                  <a:pt x="69149" y="109891"/>
                </a:lnTo>
                <a:lnTo>
                  <a:pt x="60722" y="109891"/>
                </a:lnTo>
                <a:lnTo>
                  <a:pt x="60722" y="101631"/>
                </a:lnTo>
                <a:close/>
                <a:moveTo>
                  <a:pt x="77800" y="101631"/>
                </a:moveTo>
                <a:lnTo>
                  <a:pt x="77800" y="109891"/>
                </a:lnTo>
                <a:lnTo>
                  <a:pt x="69373" y="109891"/>
                </a:lnTo>
                <a:lnTo>
                  <a:pt x="69373" y="101631"/>
                </a:lnTo>
                <a:close/>
                <a:moveTo>
                  <a:pt x="86506" y="101631"/>
                </a:moveTo>
                <a:lnTo>
                  <a:pt x="86506" y="109891"/>
                </a:lnTo>
                <a:lnTo>
                  <a:pt x="78023" y="109891"/>
                </a:lnTo>
                <a:lnTo>
                  <a:pt x="78023" y="101631"/>
                </a:lnTo>
                <a:close/>
                <a:moveTo>
                  <a:pt x="95157" y="101631"/>
                </a:moveTo>
                <a:lnTo>
                  <a:pt x="95157" y="109891"/>
                </a:lnTo>
                <a:lnTo>
                  <a:pt x="86730" y="109891"/>
                </a:lnTo>
                <a:lnTo>
                  <a:pt x="86730" y="101631"/>
                </a:lnTo>
                <a:close/>
                <a:moveTo>
                  <a:pt x="103808" y="101631"/>
                </a:moveTo>
                <a:lnTo>
                  <a:pt x="103808" y="109891"/>
                </a:lnTo>
                <a:lnTo>
                  <a:pt x="95380" y="109891"/>
                </a:lnTo>
                <a:lnTo>
                  <a:pt x="95380" y="101631"/>
                </a:lnTo>
                <a:close/>
                <a:moveTo>
                  <a:pt x="112458" y="101631"/>
                </a:moveTo>
                <a:lnTo>
                  <a:pt x="112458" y="109891"/>
                </a:lnTo>
                <a:lnTo>
                  <a:pt x="104031" y="109891"/>
                </a:lnTo>
                <a:lnTo>
                  <a:pt x="104031" y="101631"/>
                </a:lnTo>
                <a:close/>
                <a:moveTo>
                  <a:pt x="121109" y="101631"/>
                </a:moveTo>
                <a:lnTo>
                  <a:pt x="121109" y="109891"/>
                </a:lnTo>
                <a:lnTo>
                  <a:pt x="112681" y="109891"/>
                </a:lnTo>
                <a:lnTo>
                  <a:pt x="112681" y="101631"/>
                </a:lnTo>
                <a:close/>
                <a:moveTo>
                  <a:pt x="129760" y="101631"/>
                </a:moveTo>
                <a:lnTo>
                  <a:pt x="129760" y="109891"/>
                </a:lnTo>
                <a:lnTo>
                  <a:pt x="121332" y="109891"/>
                </a:lnTo>
                <a:lnTo>
                  <a:pt x="121332" y="101631"/>
                </a:lnTo>
                <a:close/>
                <a:moveTo>
                  <a:pt x="138410" y="101631"/>
                </a:moveTo>
                <a:lnTo>
                  <a:pt x="138410" y="109891"/>
                </a:lnTo>
                <a:lnTo>
                  <a:pt x="129983" y="109891"/>
                </a:lnTo>
                <a:lnTo>
                  <a:pt x="129983" y="101631"/>
                </a:lnTo>
                <a:close/>
                <a:moveTo>
                  <a:pt x="147117" y="101631"/>
                </a:moveTo>
                <a:lnTo>
                  <a:pt x="147117" y="109891"/>
                </a:lnTo>
                <a:lnTo>
                  <a:pt x="138633" y="109891"/>
                </a:lnTo>
                <a:lnTo>
                  <a:pt x="138633" y="101631"/>
                </a:lnTo>
                <a:close/>
                <a:moveTo>
                  <a:pt x="155767" y="101631"/>
                </a:moveTo>
                <a:lnTo>
                  <a:pt x="155767" y="109891"/>
                </a:lnTo>
                <a:lnTo>
                  <a:pt x="147340" y="109891"/>
                </a:lnTo>
                <a:lnTo>
                  <a:pt x="147340" y="101631"/>
                </a:lnTo>
                <a:close/>
                <a:moveTo>
                  <a:pt x="164418" y="101631"/>
                </a:moveTo>
                <a:lnTo>
                  <a:pt x="164418" y="109891"/>
                </a:lnTo>
                <a:lnTo>
                  <a:pt x="155990" y="109891"/>
                </a:lnTo>
                <a:lnTo>
                  <a:pt x="155990" y="101631"/>
                </a:lnTo>
                <a:close/>
                <a:moveTo>
                  <a:pt x="173069" y="101631"/>
                </a:moveTo>
                <a:lnTo>
                  <a:pt x="173069" y="109891"/>
                </a:lnTo>
                <a:lnTo>
                  <a:pt x="164641" y="109891"/>
                </a:lnTo>
                <a:lnTo>
                  <a:pt x="164641" y="101631"/>
                </a:lnTo>
                <a:close/>
                <a:moveTo>
                  <a:pt x="181719" y="101631"/>
                </a:moveTo>
                <a:lnTo>
                  <a:pt x="181719" y="109891"/>
                </a:lnTo>
                <a:lnTo>
                  <a:pt x="173292" y="109891"/>
                </a:lnTo>
                <a:lnTo>
                  <a:pt x="173292" y="101631"/>
                </a:lnTo>
                <a:close/>
                <a:moveTo>
                  <a:pt x="190370" y="101631"/>
                </a:moveTo>
                <a:lnTo>
                  <a:pt x="190370" y="109891"/>
                </a:lnTo>
                <a:lnTo>
                  <a:pt x="181942" y="109891"/>
                </a:lnTo>
                <a:lnTo>
                  <a:pt x="181942" y="101631"/>
                </a:lnTo>
                <a:close/>
                <a:moveTo>
                  <a:pt x="199020" y="101631"/>
                </a:moveTo>
                <a:lnTo>
                  <a:pt x="199020" y="109891"/>
                </a:lnTo>
                <a:lnTo>
                  <a:pt x="190593" y="109891"/>
                </a:lnTo>
                <a:lnTo>
                  <a:pt x="190593" y="101631"/>
                </a:lnTo>
                <a:close/>
                <a:moveTo>
                  <a:pt x="207727" y="101631"/>
                </a:moveTo>
                <a:lnTo>
                  <a:pt x="207727" y="109891"/>
                </a:lnTo>
                <a:lnTo>
                  <a:pt x="199244" y="109891"/>
                </a:lnTo>
                <a:lnTo>
                  <a:pt x="199244" y="101631"/>
                </a:lnTo>
                <a:close/>
                <a:moveTo>
                  <a:pt x="216377" y="101631"/>
                </a:moveTo>
                <a:lnTo>
                  <a:pt x="216377" y="109891"/>
                </a:lnTo>
                <a:lnTo>
                  <a:pt x="207950" y="109891"/>
                </a:lnTo>
                <a:lnTo>
                  <a:pt x="207950" y="101631"/>
                </a:lnTo>
                <a:close/>
                <a:moveTo>
                  <a:pt x="225028" y="101631"/>
                </a:moveTo>
                <a:lnTo>
                  <a:pt x="225028" y="109891"/>
                </a:lnTo>
                <a:lnTo>
                  <a:pt x="216601" y="109891"/>
                </a:lnTo>
                <a:lnTo>
                  <a:pt x="216601" y="101631"/>
                </a:lnTo>
                <a:close/>
                <a:moveTo>
                  <a:pt x="233679" y="101631"/>
                </a:moveTo>
                <a:lnTo>
                  <a:pt x="233679" y="109891"/>
                </a:lnTo>
                <a:lnTo>
                  <a:pt x="225251" y="109891"/>
                </a:lnTo>
                <a:lnTo>
                  <a:pt x="225251" y="101631"/>
                </a:lnTo>
                <a:close/>
                <a:moveTo>
                  <a:pt x="242329" y="101631"/>
                </a:moveTo>
                <a:lnTo>
                  <a:pt x="242329" y="109891"/>
                </a:lnTo>
                <a:lnTo>
                  <a:pt x="233902" y="109891"/>
                </a:lnTo>
                <a:lnTo>
                  <a:pt x="233902" y="101631"/>
                </a:lnTo>
                <a:close/>
                <a:moveTo>
                  <a:pt x="250980" y="101631"/>
                </a:moveTo>
                <a:lnTo>
                  <a:pt x="250980" y="109891"/>
                </a:lnTo>
                <a:lnTo>
                  <a:pt x="242553" y="109891"/>
                </a:lnTo>
                <a:lnTo>
                  <a:pt x="242553" y="101631"/>
                </a:lnTo>
                <a:close/>
                <a:moveTo>
                  <a:pt x="259686" y="101631"/>
                </a:moveTo>
                <a:lnTo>
                  <a:pt x="259686" y="109891"/>
                </a:lnTo>
                <a:lnTo>
                  <a:pt x="251203" y="109891"/>
                </a:lnTo>
                <a:lnTo>
                  <a:pt x="251203" y="101631"/>
                </a:lnTo>
                <a:close/>
                <a:moveTo>
                  <a:pt x="268337" y="101631"/>
                </a:moveTo>
                <a:lnTo>
                  <a:pt x="268337" y="109891"/>
                </a:lnTo>
                <a:lnTo>
                  <a:pt x="259910" y="109891"/>
                </a:lnTo>
                <a:lnTo>
                  <a:pt x="259910" y="101631"/>
                </a:lnTo>
                <a:close/>
                <a:moveTo>
                  <a:pt x="276988" y="101631"/>
                </a:moveTo>
                <a:lnTo>
                  <a:pt x="276988" y="109891"/>
                </a:lnTo>
                <a:lnTo>
                  <a:pt x="268560" y="109891"/>
                </a:lnTo>
                <a:lnTo>
                  <a:pt x="268560" y="101631"/>
                </a:lnTo>
                <a:close/>
                <a:moveTo>
                  <a:pt x="17190" y="110114"/>
                </a:moveTo>
                <a:lnTo>
                  <a:pt x="17190" y="118318"/>
                </a:lnTo>
                <a:lnTo>
                  <a:pt x="8762" y="118318"/>
                </a:lnTo>
                <a:lnTo>
                  <a:pt x="8762" y="110114"/>
                </a:lnTo>
                <a:close/>
                <a:moveTo>
                  <a:pt x="25840" y="110114"/>
                </a:moveTo>
                <a:lnTo>
                  <a:pt x="25840" y="118318"/>
                </a:lnTo>
                <a:lnTo>
                  <a:pt x="17413" y="118318"/>
                </a:lnTo>
                <a:lnTo>
                  <a:pt x="17413" y="110114"/>
                </a:lnTo>
                <a:close/>
                <a:moveTo>
                  <a:pt x="34547" y="110114"/>
                </a:moveTo>
                <a:lnTo>
                  <a:pt x="34547" y="118318"/>
                </a:lnTo>
                <a:lnTo>
                  <a:pt x="26064" y="118318"/>
                </a:lnTo>
                <a:lnTo>
                  <a:pt x="26064" y="110114"/>
                </a:lnTo>
                <a:close/>
                <a:moveTo>
                  <a:pt x="43197" y="110114"/>
                </a:moveTo>
                <a:lnTo>
                  <a:pt x="43197" y="118318"/>
                </a:lnTo>
                <a:lnTo>
                  <a:pt x="34770" y="118318"/>
                </a:lnTo>
                <a:lnTo>
                  <a:pt x="34770" y="110114"/>
                </a:lnTo>
                <a:close/>
                <a:moveTo>
                  <a:pt x="51848" y="110114"/>
                </a:moveTo>
                <a:lnTo>
                  <a:pt x="51848" y="118318"/>
                </a:lnTo>
                <a:lnTo>
                  <a:pt x="43421" y="118318"/>
                </a:lnTo>
                <a:lnTo>
                  <a:pt x="43421" y="110114"/>
                </a:lnTo>
                <a:close/>
                <a:moveTo>
                  <a:pt x="60499" y="110114"/>
                </a:moveTo>
                <a:lnTo>
                  <a:pt x="60499" y="118318"/>
                </a:lnTo>
                <a:lnTo>
                  <a:pt x="52071" y="118318"/>
                </a:lnTo>
                <a:lnTo>
                  <a:pt x="52071" y="110114"/>
                </a:lnTo>
                <a:close/>
                <a:moveTo>
                  <a:pt x="69149" y="110114"/>
                </a:moveTo>
                <a:lnTo>
                  <a:pt x="69149" y="118318"/>
                </a:lnTo>
                <a:lnTo>
                  <a:pt x="60722" y="118318"/>
                </a:lnTo>
                <a:lnTo>
                  <a:pt x="60722" y="110114"/>
                </a:lnTo>
                <a:close/>
                <a:moveTo>
                  <a:pt x="77800" y="110114"/>
                </a:moveTo>
                <a:lnTo>
                  <a:pt x="77800" y="118318"/>
                </a:lnTo>
                <a:lnTo>
                  <a:pt x="69373" y="118318"/>
                </a:lnTo>
                <a:lnTo>
                  <a:pt x="69373" y="110114"/>
                </a:lnTo>
                <a:close/>
                <a:moveTo>
                  <a:pt x="86506" y="110114"/>
                </a:moveTo>
                <a:lnTo>
                  <a:pt x="86506" y="118318"/>
                </a:lnTo>
                <a:lnTo>
                  <a:pt x="78023" y="118318"/>
                </a:lnTo>
                <a:lnTo>
                  <a:pt x="78023" y="110114"/>
                </a:lnTo>
                <a:close/>
                <a:moveTo>
                  <a:pt x="95157" y="110114"/>
                </a:moveTo>
                <a:lnTo>
                  <a:pt x="95157" y="118318"/>
                </a:lnTo>
                <a:lnTo>
                  <a:pt x="86730" y="118318"/>
                </a:lnTo>
                <a:lnTo>
                  <a:pt x="86730" y="110114"/>
                </a:lnTo>
                <a:close/>
                <a:moveTo>
                  <a:pt x="103808" y="110114"/>
                </a:moveTo>
                <a:lnTo>
                  <a:pt x="103808" y="118318"/>
                </a:lnTo>
                <a:lnTo>
                  <a:pt x="95380" y="118318"/>
                </a:lnTo>
                <a:lnTo>
                  <a:pt x="95380" y="110114"/>
                </a:lnTo>
                <a:close/>
                <a:moveTo>
                  <a:pt x="112458" y="110114"/>
                </a:moveTo>
                <a:lnTo>
                  <a:pt x="112458" y="118318"/>
                </a:lnTo>
                <a:lnTo>
                  <a:pt x="104031" y="118318"/>
                </a:lnTo>
                <a:lnTo>
                  <a:pt x="104031" y="110114"/>
                </a:lnTo>
                <a:close/>
                <a:moveTo>
                  <a:pt x="121109" y="110114"/>
                </a:moveTo>
                <a:lnTo>
                  <a:pt x="121109" y="118318"/>
                </a:lnTo>
                <a:lnTo>
                  <a:pt x="112681" y="118318"/>
                </a:lnTo>
                <a:lnTo>
                  <a:pt x="112681" y="110114"/>
                </a:lnTo>
                <a:close/>
                <a:moveTo>
                  <a:pt x="129760" y="110114"/>
                </a:moveTo>
                <a:lnTo>
                  <a:pt x="129760" y="118318"/>
                </a:lnTo>
                <a:lnTo>
                  <a:pt x="121332" y="118318"/>
                </a:lnTo>
                <a:lnTo>
                  <a:pt x="121332" y="110114"/>
                </a:lnTo>
                <a:close/>
                <a:moveTo>
                  <a:pt x="138410" y="110114"/>
                </a:moveTo>
                <a:lnTo>
                  <a:pt x="138410" y="118318"/>
                </a:lnTo>
                <a:lnTo>
                  <a:pt x="129983" y="118318"/>
                </a:lnTo>
                <a:lnTo>
                  <a:pt x="129983" y="110114"/>
                </a:lnTo>
                <a:close/>
                <a:moveTo>
                  <a:pt x="147117" y="110114"/>
                </a:moveTo>
                <a:lnTo>
                  <a:pt x="147117" y="118318"/>
                </a:lnTo>
                <a:lnTo>
                  <a:pt x="138633" y="118318"/>
                </a:lnTo>
                <a:lnTo>
                  <a:pt x="138633" y="110114"/>
                </a:lnTo>
                <a:close/>
                <a:moveTo>
                  <a:pt x="155767" y="110114"/>
                </a:moveTo>
                <a:lnTo>
                  <a:pt x="155767" y="118318"/>
                </a:lnTo>
                <a:lnTo>
                  <a:pt x="147340" y="118318"/>
                </a:lnTo>
                <a:lnTo>
                  <a:pt x="147340" y="110114"/>
                </a:lnTo>
                <a:close/>
                <a:moveTo>
                  <a:pt x="164418" y="110114"/>
                </a:moveTo>
                <a:lnTo>
                  <a:pt x="164418" y="118318"/>
                </a:lnTo>
                <a:lnTo>
                  <a:pt x="155990" y="118318"/>
                </a:lnTo>
                <a:lnTo>
                  <a:pt x="155990" y="110114"/>
                </a:lnTo>
                <a:close/>
                <a:moveTo>
                  <a:pt x="173069" y="110114"/>
                </a:moveTo>
                <a:lnTo>
                  <a:pt x="173069" y="118318"/>
                </a:lnTo>
                <a:lnTo>
                  <a:pt x="164641" y="118318"/>
                </a:lnTo>
                <a:lnTo>
                  <a:pt x="164641" y="110114"/>
                </a:lnTo>
                <a:close/>
                <a:moveTo>
                  <a:pt x="181719" y="110114"/>
                </a:moveTo>
                <a:lnTo>
                  <a:pt x="181719" y="118318"/>
                </a:lnTo>
                <a:lnTo>
                  <a:pt x="173292" y="118318"/>
                </a:lnTo>
                <a:lnTo>
                  <a:pt x="173292" y="110114"/>
                </a:lnTo>
                <a:close/>
                <a:moveTo>
                  <a:pt x="190370" y="110114"/>
                </a:moveTo>
                <a:lnTo>
                  <a:pt x="190370" y="118318"/>
                </a:lnTo>
                <a:lnTo>
                  <a:pt x="181942" y="118318"/>
                </a:lnTo>
                <a:lnTo>
                  <a:pt x="181942" y="110114"/>
                </a:lnTo>
                <a:close/>
                <a:moveTo>
                  <a:pt x="199020" y="110114"/>
                </a:moveTo>
                <a:lnTo>
                  <a:pt x="199020" y="118318"/>
                </a:lnTo>
                <a:lnTo>
                  <a:pt x="190593" y="118318"/>
                </a:lnTo>
                <a:lnTo>
                  <a:pt x="190593" y="110114"/>
                </a:lnTo>
                <a:close/>
                <a:moveTo>
                  <a:pt x="207727" y="110114"/>
                </a:moveTo>
                <a:lnTo>
                  <a:pt x="207727" y="118318"/>
                </a:lnTo>
                <a:lnTo>
                  <a:pt x="199244" y="118318"/>
                </a:lnTo>
                <a:lnTo>
                  <a:pt x="199244" y="110114"/>
                </a:lnTo>
                <a:close/>
                <a:moveTo>
                  <a:pt x="216377" y="110114"/>
                </a:moveTo>
                <a:lnTo>
                  <a:pt x="216377" y="118318"/>
                </a:lnTo>
                <a:lnTo>
                  <a:pt x="207950" y="118318"/>
                </a:lnTo>
                <a:lnTo>
                  <a:pt x="207950" y="110114"/>
                </a:lnTo>
                <a:close/>
                <a:moveTo>
                  <a:pt x="225028" y="110114"/>
                </a:moveTo>
                <a:lnTo>
                  <a:pt x="225028" y="118318"/>
                </a:lnTo>
                <a:lnTo>
                  <a:pt x="216601" y="118318"/>
                </a:lnTo>
                <a:lnTo>
                  <a:pt x="216601" y="110114"/>
                </a:lnTo>
                <a:close/>
                <a:moveTo>
                  <a:pt x="233679" y="110114"/>
                </a:moveTo>
                <a:lnTo>
                  <a:pt x="233679" y="118318"/>
                </a:lnTo>
                <a:lnTo>
                  <a:pt x="225251" y="118318"/>
                </a:lnTo>
                <a:lnTo>
                  <a:pt x="225251" y="110114"/>
                </a:lnTo>
                <a:close/>
                <a:moveTo>
                  <a:pt x="242329" y="110114"/>
                </a:moveTo>
                <a:lnTo>
                  <a:pt x="242329" y="118318"/>
                </a:lnTo>
                <a:lnTo>
                  <a:pt x="233902" y="118318"/>
                </a:lnTo>
                <a:lnTo>
                  <a:pt x="233902" y="110114"/>
                </a:lnTo>
                <a:close/>
                <a:moveTo>
                  <a:pt x="250980" y="110114"/>
                </a:moveTo>
                <a:lnTo>
                  <a:pt x="250980" y="118318"/>
                </a:lnTo>
                <a:lnTo>
                  <a:pt x="242553" y="118318"/>
                </a:lnTo>
                <a:lnTo>
                  <a:pt x="242553" y="110114"/>
                </a:lnTo>
                <a:close/>
                <a:moveTo>
                  <a:pt x="259686" y="110114"/>
                </a:moveTo>
                <a:lnTo>
                  <a:pt x="259686" y="118318"/>
                </a:lnTo>
                <a:lnTo>
                  <a:pt x="251203" y="118318"/>
                </a:lnTo>
                <a:lnTo>
                  <a:pt x="251203" y="110114"/>
                </a:lnTo>
                <a:close/>
                <a:moveTo>
                  <a:pt x="268337" y="110114"/>
                </a:moveTo>
                <a:lnTo>
                  <a:pt x="268337" y="118318"/>
                </a:lnTo>
                <a:lnTo>
                  <a:pt x="259910" y="118318"/>
                </a:lnTo>
                <a:lnTo>
                  <a:pt x="259910" y="110114"/>
                </a:lnTo>
                <a:close/>
                <a:moveTo>
                  <a:pt x="276988" y="110114"/>
                </a:moveTo>
                <a:lnTo>
                  <a:pt x="276988" y="118318"/>
                </a:lnTo>
                <a:lnTo>
                  <a:pt x="268560" y="118318"/>
                </a:lnTo>
                <a:lnTo>
                  <a:pt x="268560" y="110114"/>
                </a:lnTo>
                <a:close/>
                <a:moveTo>
                  <a:pt x="17190" y="118541"/>
                </a:moveTo>
                <a:lnTo>
                  <a:pt x="17190" y="126801"/>
                </a:lnTo>
                <a:lnTo>
                  <a:pt x="8762" y="126801"/>
                </a:lnTo>
                <a:lnTo>
                  <a:pt x="8762" y="118541"/>
                </a:lnTo>
                <a:close/>
                <a:moveTo>
                  <a:pt x="25840" y="118541"/>
                </a:moveTo>
                <a:lnTo>
                  <a:pt x="25840" y="126801"/>
                </a:lnTo>
                <a:lnTo>
                  <a:pt x="17413" y="126801"/>
                </a:lnTo>
                <a:lnTo>
                  <a:pt x="17413" y="118541"/>
                </a:lnTo>
                <a:close/>
                <a:moveTo>
                  <a:pt x="34547" y="118541"/>
                </a:moveTo>
                <a:lnTo>
                  <a:pt x="34547" y="126801"/>
                </a:lnTo>
                <a:lnTo>
                  <a:pt x="26064" y="126801"/>
                </a:lnTo>
                <a:lnTo>
                  <a:pt x="26064" y="118541"/>
                </a:lnTo>
                <a:close/>
                <a:moveTo>
                  <a:pt x="43197" y="118541"/>
                </a:moveTo>
                <a:lnTo>
                  <a:pt x="43197" y="126801"/>
                </a:lnTo>
                <a:lnTo>
                  <a:pt x="34770" y="126801"/>
                </a:lnTo>
                <a:lnTo>
                  <a:pt x="34770" y="118541"/>
                </a:lnTo>
                <a:close/>
                <a:moveTo>
                  <a:pt x="51848" y="118541"/>
                </a:moveTo>
                <a:lnTo>
                  <a:pt x="51848" y="126801"/>
                </a:lnTo>
                <a:lnTo>
                  <a:pt x="43421" y="126801"/>
                </a:lnTo>
                <a:lnTo>
                  <a:pt x="43421" y="118541"/>
                </a:lnTo>
                <a:close/>
                <a:moveTo>
                  <a:pt x="60499" y="118541"/>
                </a:moveTo>
                <a:lnTo>
                  <a:pt x="60499" y="126801"/>
                </a:lnTo>
                <a:lnTo>
                  <a:pt x="52071" y="126801"/>
                </a:lnTo>
                <a:lnTo>
                  <a:pt x="52071" y="118541"/>
                </a:lnTo>
                <a:close/>
                <a:moveTo>
                  <a:pt x="69149" y="118541"/>
                </a:moveTo>
                <a:lnTo>
                  <a:pt x="69149" y="126801"/>
                </a:lnTo>
                <a:lnTo>
                  <a:pt x="60722" y="126801"/>
                </a:lnTo>
                <a:lnTo>
                  <a:pt x="60722" y="118541"/>
                </a:lnTo>
                <a:close/>
                <a:moveTo>
                  <a:pt x="77800" y="118541"/>
                </a:moveTo>
                <a:lnTo>
                  <a:pt x="77800" y="126801"/>
                </a:lnTo>
                <a:lnTo>
                  <a:pt x="69373" y="126801"/>
                </a:lnTo>
                <a:lnTo>
                  <a:pt x="69373" y="118541"/>
                </a:lnTo>
                <a:close/>
                <a:moveTo>
                  <a:pt x="86506" y="118541"/>
                </a:moveTo>
                <a:lnTo>
                  <a:pt x="86506" y="126801"/>
                </a:lnTo>
                <a:lnTo>
                  <a:pt x="78023" y="126801"/>
                </a:lnTo>
                <a:lnTo>
                  <a:pt x="78023" y="118541"/>
                </a:lnTo>
                <a:close/>
                <a:moveTo>
                  <a:pt x="95157" y="118541"/>
                </a:moveTo>
                <a:lnTo>
                  <a:pt x="95157" y="126801"/>
                </a:lnTo>
                <a:lnTo>
                  <a:pt x="86730" y="126801"/>
                </a:lnTo>
                <a:lnTo>
                  <a:pt x="86730" y="118541"/>
                </a:lnTo>
                <a:close/>
                <a:moveTo>
                  <a:pt x="103808" y="118541"/>
                </a:moveTo>
                <a:lnTo>
                  <a:pt x="103808" y="126801"/>
                </a:lnTo>
                <a:lnTo>
                  <a:pt x="95380" y="126801"/>
                </a:lnTo>
                <a:lnTo>
                  <a:pt x="95380" y="118541"/>
                </a:lnTo>
                <a:close/>
                <a:moveTo>
                  <a:pt x="112458" y="118541"/>
                </a:moveTo>
                <a:lnTo>
                  <a:pt x="112458" y="126801"/>
                </a:lnTo>
                <a:lnTo>
                  <a:pt x="104031" y="126801"/>
                </a:lnTo>
                <a:lnTo>
                  <a:pt x="104031" y="118541"/>
                </a:lnTo>
                <a:close/>
                <a:moveTo>
                  <a:pt x="121109" y="118541"/>
                </a:moveTo>
                <a:lnTo>
                  <a:pt x="121109" y="126801"/>
                </a:lnTo>
                <a:lnTo>
                  <a:pt x="112681" y="126801"/>
                </a:lnTo>
                <a:lnTo>
                  <a:pt x="112681" y="118541"/>
                </a:lnTo>
                <a:close/>
                <a:moveTo>
                  <a:pt x="129760" y="118541"/>
                </a:moveTo>
                <a:lnTo>
                  <a:pt x="129760" y="126801"/>
                </a:lnTo>
                <a:lnTo>
                  <a:pt x="121332" y="126801"/>
                </a:lnTo>
                <a:lnTo>
                  <a:pt x="121332" y="118541"/>
                </a:lnTo>
                <a:close/>
                <a:moveTo>
                  <a:pt x="138410" y="118541"/>
                </a:moveTo>
                <a:lnTo>
                  <a:pt x="138410" y="126801"/>
                </a:lnTo>
                <a:lnTo>
                  <a:pt x="129983" y="126801"/>
                </a:lnTo>
                <a:lnTo>
                  <a:pt x="129983" y="118541"/>
                </a:lnTo>
                <a:close/>
                <a:moveTo>
                  <a:pt x="147117" y="118541"/>
                </a:moveTo>
                <a:lnTo>
                  <a:pt x="147117" y="126801"/>
                </a:lnTo>
                <a:lnTo>
                  <a:pt x="138633" y="126801"/>
                </a:lnTo>
                <a:lnTo>
                  <a:pt x="138633" y="118541"/>
                </a:lnTo>
                <a:close/>
                <a:moveTo>
                  <a:pt x="155767" y="118541"/>
                </a:moveTo>
                <a:lnTo>
                  <a:pt x="155767" y="126801"/>
                </a:lnTo>
                <a:lnTo>
                  <a:pt x="147340" y="126801"/>
                </a:lnTo>
                <a:lnTo>
                  <a:pt x="147340" y="118541"/>
                </a:lnTo>
                <a:close/>
                <a:moveTo>
                  <a:pt x="164418" y="118541"/>
                </a:moveTo>
                <a:lnTo>
                  <a:pt x="164418" y="126801"/>
                </a:lnTo>
                <a:lnTo>
                  <a:pt x="155990" y="126801"/>
                </a:lnTo>
                <a:lnTo>
                  <a:pt x="155990" y="118541"/>
                </a:lnTo>
                <a:close/>
                <a:moveTo>
                  <a:pt x="173069" y="118541"/>
                </a:moveTo>
                <a:lnTo>
                  <a:pt x="173069" y="126801"/>
                </a:lnTo>
                <a:lnTo>
                  <a:pt x="164641" y="126801"/>
                </a:lnTo>
                <a:lnTo>
                  <a:pt x="164641" y="118541"/>
                </a:lnTo>
                <a:close/>
                <a:moveTo>
                  <a:pt x="181719" y="118541"/>
                </a:moveTo>
                <a:lnTo>
                  <a:pt x="181719" y="126801"/>
                </a:lnTo>
                <a:lnTo>
                  <a:pt x="173292" y="126801"/>
                </a:lnTo>
                <a:lnTo>
                  <a:pt x="173292" y="118541"/>
                </a:lnTo>
                <a:close/>
                <a:moveTo>
                  <a:pt x="190370" y="118541"/>
                </a:moveTo>
                <a:lnTo>
                  <a:pt x="190370" y="126801"/>
                </a:lnTo>
                <a:lnTo>
                  <a:pt x="181942" y="126801"/>
                </a:lnTo>
                <a:lnTo>
                  <a:pt x="181942" y="118541"/>
                </a:lnTo>
                <a:close/>
                <a:moveTo>
                  <a:pt x="199020" y="118541"/>
                </a:moveTo>
                <a:lnTo>
                  <a:pt x="199020" y="126801"/>
                </a:lnTo>
                <a:lnTo>
                  <a:pt x="190593" y="126801"/>
                </a:lnTo>
                <a:lnTo>
                  <a:pt x="190593" y="118541"/>
                </a:lnTo>
                <a:close/>
                <a:moveTo>
                  <a:pt x="207727" y="118541"/>
                </a:moveTo>
                <a:lnTo>
                  <a:pt x="207727" y="126801"/>
                </a:lnTo>
                <a:lnTo>
                  <a:pt x="199244" y="126801"/>
                </a:lnTo>
                <a:lnTo>
                  <a:pt x="199244" y="118541"/>
                </a:lnTo>
                <a:close/>
                <a:moveTo>
                  <a:pt x="216377" y="118541"/>
                </a:moveTo>
                <a:lnTo>
                  <a:pt x="216377" y="126801"/>
                </a:lnTo>
                <a:lnTo>
                  <a:pt x="207950" y="126801"/>
                </a:lnTo>
                <a:lnTo>
                  <a:pt x="207950" y="118541"/>
                </a:lnTo>
                <a:close/>
                <a:moveTo>
                  <a:pt x="225028" y="118541"/>
                </a:moveTo>
                <a:lnTo>
                  <a:pt x="225028" y="126801"/>
                </a:lnTo>
                <a:lnTo>
                  <a:pt x="216601" y="126801"/>
                </a:lnTo>
                <a:lnTo>
                  <a:pt x="216601" y="118541"/>
                </a:lnTo>
                <a:close/>
                <a:moveTo>
                  <a:pt x="233679" y="118541"/>
                </a:moveTo>
                <a:lnTo>
                  <a:pt x="233679" y="126801"/>
                </a:lnTo>
                <a:lnTo>
                  <a:pt x="225251" y="126801"/>
                </a:lnTo>
                <a:lnTo>
                  <a:pt x="225251" y="118541"/>
                </a:lnTo>
                <a:close/>
                <a:moveTo>
                  <a:pt x="242329" y="118541"/>
                </a:moveTo>
                <a:lnTo>
                  <a:pt x="242329" y="126801"/>
                </a:lnTo>
                <a:lnTo>
                  <a:pt x="233902" y="126801"/>
                </a:lnTo>
                <a:lnTo>
                  <a:pt x="233902" y="118541"/>
                </a:lnTo>
                <a:close/>
                <a:moveTo>
                  <a:pt x="250980" y="118541"/>
                </a:moveTo>
                <a:lnTo>
                  <a:pt x="250980" y="126801"/>
                </a:lnTo>
                <a:lnTo>
                  <a:pt x="242553" y="126801"/>
                </a:lnTo>
                <a:lnTo>
                  <a:pt x="242553" y="118541"/>
                </a:lnTo>
                <a:close/>
                <a:moveTo>
                  <a:pt x="259686" y="118541"/>
                </a:moveTo>
                <a:lnTo>
                  <a:pt x="259686" y="126801"/>
                </a:lnTo>
                <a:lnTo>
                  <a:pt x="251203" y="126801"/>
                </a:lnTo>
                <a:lnTo>
                  <a:pt x="251203" y="118541"/>
                </a:lnTo>
                <a:close/>
                <a:moveTo>
                  <a:pt x="268337" y="118541"/>
                </a:moveTo>
                <a:lnTo>
                  <a:pt x="268337" y="126801"/>
                </a:lnTo>
                <a:lnTo>
                  <a:pt x="259910" y="126801"/>
                </a:lnTo>
                <a:lnTo>
                  <a:pt x="259910" y="118541"/>
                </a:lnTo>
                <a:close/>
                <a:moveTo>
                  <a:pt x="276988" y="118541"/>
                </a:moveTo>
                <a:lnTo>
                  <a:pt x="276988" y="126801"/>
                </a:lnTo>
                <a:lnTo>
                  <a:pt x="268560" y="126801"/>
                </a:lnTo>
                <a:lnTo>
                  <a:pt x="268560" y="118541"/>
                </a:lnTo>
                <a:close/>
                <a:moveTo>
                  <a:pt x="17190" y="127025"/>
                </a:moveTo>
                <a:lnTo>
                  <a:pt x="17190" y="135229"/>
                </a:lnTo>
                <a:lnTo>
                  <a:pt x="8762" y="135229"/>
                </a:lnTo>
                <a:lnTo>
                  <a:pt x="8762" y="127025"/>
                </a:lnTo>
                <a:close/>
                <a:moveTo>
                  <a:pt x="25840" y="127025"/>
                </a:moveTo>
                <a:lnTo>
                  <a:pt x="25840" y="135229"/>
                </a:lnTo>
                <a:lnTo>
                  <a:pt x="17413" y="135229"/>
                </a:lnTo>
                <a:lnTo>
                  <a:pt x="17413" y="127025"/>
                </a:lnTo>
                <a:close/>
                <a:moveTo>
                  <a:pt x="34547" y="127025"/>
                </a:moveTo>
                <a:lnTo>
                  <a:pt x="34547" y="135229"/>
                </a:lnTo>
                <a:lnTo>
                  <a:pt x="26064" y="135229"/>
                </a:lnTo>
                <a:lnTo>
                  <a:pt x="26064" y="127025"/>
                </a:lnTo>
                <a:close/>
                <a:moveTo>
                  <a:pt x="43197" y="127025"/>
                </a:moveTo>
                <a:lnTo>
                  <a:pt x="43197" y="135229"/>
                </a:lnTo>
                <a:lnTo>
                  <a:pt x="34770" y="135229"/>
                </a:lnTo>
                <a:lnTo>
                  <a:pt x="34770" y="127025"/>
                </a:lnTo>
                <a:close/>
                <a:moveTo>
                  <a:pt x="51848" y="127025"/>
                </a:moveTo>
                <a:lnTo>
                  <a:pt x="51848" y="135229"/>
                </a:lnTo>
                <a:lnTo>
                  <a:pt x="43421" y="135229"/>
                </a:lnTo>
                <a:lnTo>
                  <a:pt x="43421" y="127025"/>
                </a:lnTo>
                <a:close/>
                <a:moveTo>
                  <a:pt x="60499" y="127025"/>
                </a:moveTo>
                <a:lnTo>
                  <a:pt x="60499" y="135229"/>
                </a:lnTo>
                <a:lnTo>
                  <a:pt x="52071" y="135229"/>
                </a:lnTo>
                <a:lnTo>
                  <a:pt x="52071" y="127025"/>
                </a:lnTo>
                <a:close/>
                <a:moveTo>
                  <a:pt x="69149" y="127025"/>
                </a:moveTo>
                <a:lnTo>
                  <a:pt x="69149" y="135229"/>
                </a:lnTo>
                <a:lnTo>
                  <a:pt x="60722" y="135229"/>
                </a:lnTo>
                <a:lnTo>
                  <a:pt x="60722" y="127025"/>
                </a:lnTo>
                <a:close/>
                <a:moveTo>
                  <a:pt x="77800" y="127025"/>
                </a:moveTo>
                <a:lnTo>
                  <a:pt x="77800" y="135229"/>
                </a:lnTo>
                <a:lnTo>
                  <a:pt x="69373" y="135229"/>
                </a:lnTo>
                <a:lnTo>
                  <a:pt x="69373" y="127025"/>
                </a:lnTo>
                <a:close/>
                <a:moveTo>
                  <a:pt x="86506" y="127025"/>
                </a:moveTo>
                <a:lnTo>
                  <a:pt x="86506" y="135229"/>
                </a:lnTo>
                <a:lnTo>
                  <a:pt x="78023" y="135229"/>
                </a:lnTo>
                <a:lnTo>
                  <a:pt x="78023" y="127025"/>
                </a:lnTo>
                <a:close/>
                <a:moveTo>
                  <a:pt x="95157" y="127025"/>
                </a:moveTo>
                <a:lnTo>
                  <a:pt x="95157" y="135229"/>
                </a:lnTo>
                <a:lnTo>
                  <a:pt x="86730" y="135229"/>
                </a:lnTo>
                <a:lnTo>
                  <a:pt x="86730" y="127025"/>
                </a:lnTo>
                <a:close/>
                <a:moveTo>
                  <a:pt x="103808" y="127025"/>
                </a:moveTo>
                <a:lnTo>
                  <a:pt x="103808" y="135229"/>
                </a:lnTo>
                <a:lnTo>
                  <a:pt x="95380" y="135229"/>
                </a:lnTo>
                <a:lnTo>
                  <a:pt x="95380" y="127025"/>
                </a:lnTo>
                <a:close/>
                <a:moveTo>
                  <a:pt x="112458" y="127025"/>
                </a:moveTo>
                <a:lnTo>
                  <a:pt x="112458" y="135229"/>
                </a:lnTo>
                <a:lnTo>
                  <a:pt x="104031" y="135229"/>
                </a:lnTo>
                <a:lnTo>
                  <a:pt x="104031" y="127025"/>
                </a:lnTo>
                <a:close/>
                <a:moveTo>
                  <a:pt x="121109" y="127025"/>
                </a:moveTo>
                <a:lnTo>
                  <a:pt x="121109" y="135229"/>
                </a:lnTo>
                <a:lnTo>
                  <a:pt x="112681" y="135229"/>
                </a:lnTo>
                <a:lnTo>
                  <a:pt x="112681" y="127025"/>
                </a:lnTo>
                <a:close/>
                <a:moveTo>
                  <a:pt x="129760" y="127025"/>
                </a:moveTo>
                <a:lnTo>
                  <a:pt x="129760" y="135229"/>
                </a:lnTo>
                <a:lnTo>
                  <a:pt x="121332" y="135229"/>
                </a:lnTo>
                <a:lnTo>
                  <a:pt x="121332" y="127025"/>
                </a:lnTo>
                <a:close/>
                <a:moveTo>
                  <a:pt x="138410" y="127025"/>
                </a:moveTo>
                <a:lnTo>
                  <a:pt x="138410" y="135229"/>
                </a:lnTo>
                <a:lnTo>
                  <a:pt x="129983" y="135229"/>
                </a:lnTo>
                <a:lnTo>
                  <a:pt x="129983" y="127025"/>
                </a:lnTo>
                <a:close/>
                <a:moveTo>
                  <a:pt x="147117" y="127025"/>
                </a:moveTo>
                <a:lnTo>
                  <a:pt x="147117" y="135229"/>
                </a:lnTo>
                <a:lnTo>
                  <a:pt x="138633" y="135229"/>
                </a:lnTo>
                <a:lnTo>
                  <a:pt x="138633" y="127025"/>
                </a:lnTo>
                <a:close/>
                <a:moveTo>
                  <a:pt x="155767" y="127025"/>
                </a:moveTo>
                <a:lnTo>
                  <a:pt x="155767" y="135229"/>
                </a:lnTo>
                <a:lnTo>
                  <a:pt x="147340" y="135229"/>
                </a:lnTo>
                <a:lnTo>
                  <a:pt x="147340" y="127025"/>
                </a:lnTo>
                <a:close/>
                <a:moveTo>
                  <a:pt x="164418" y="127025"/>
                </a:moveTo>
                <a:lnTo>
                  <a:pt x="164418" y="135229"/>
                </a:lnTo>
                <a:lnTo>
                  <a:pt x="155990" y="135229"/>
                </a:lnTo>
                <a:lnTo>
                  <a:pt x="155990" y="127025"/>
                </a:lnTo>
                <a:close/>
                <a:moveTo>
                  <a:pt x="173069" y="127025"/>
                </a:moveTo>
                <a:lnTo>
                  <a:pt x="173069" y="135229"/>
                </a:lnTo>
                <a:lnTo>
                  <a:pt x="164641" y="135229"/>
                </a:lnTo>
                <a:lnTo>
                  <a:pt x="164641" y="127025"/>
                </a:lnTo>
                <a:close/>
                <a:moveTo>
                  <a:pt x="181719" y="127025"/>
                </a:moveTo>
                <a:lnTo>
                  <a:pt x="181719" y="135229"/>
                </a:lnTo>
                <a:lnTo>
                  <a:pt x="173292" y="135229"/>
                </a:lnTo>
                <a:lnTo>
                  <a:pt x="173292" y="127025"/>
                </a:lnTo>
                <a:close/>
                <a:moveTo>
                  <a:pt x="190370" y="127025"/>
                </a:moveTo>
                <a:lnTo>
                  <a:pt x="190370" y="135229"/>
                </a:lnTo>
                <a:lnTo>
                  <a:pt x="181942" y="135229"/>
                </a:lnTo>
                <a:lnTo>
                  <a:pt x="181942" y="127025"/>
                </a:lnTo>
                <a:close/>
                <a:moveTo>
                  <a:pt x="199020" y="127025"/>
                </a:moveTo>
                <a:lnTo>
                  <a:pt x="199020" y="135229"/>
                </a:lnTo>
                <a:lnTo>
                  <a:pt x="190593" y="135229"/>
                </a:lnTo>
                <a:lnTo>
                  <a:pt x="190593" y="127025"/>
                </a:lnTo>
                <a:close/>
                <a:moveTo>
                  <a:pt x="207727" y="127025"/>
                </a:moveTo>
                <a:lnTo>
                  <a:pt x="207727" y="135229"/>
                </a:lnTo>
                <a:lnTo>
                  <a:pt x="199244" y="135229"/>
                </a:lnTo>
                <a:lnTo>
                  <a:pt x="199244" y="127025"/>
                </a:lnTo>
                <a:close/>
                <a:moveTo>
                  <a:pt x="216377" y="127025"/>
                </a:moveTo>
                <a:lnTo>
                  <a:pt x="216377" y="135229"/>
                </a:lnTo>
                <a:lnTo>
                  <a:pt x="207950" y="135229"/>
                </a:lnTo>
                <a:lnTo>
                  <a:pt x="207950" y="127025"/>
                </a:lnTo>
                <a:close/>
                <a:moveTo>
                  <a:pt x="225028" y="127025"/>
                </a:moveTo>
                <a:lnTo>
                  <a:pt x="225028" y="135229"/>
                </a:lnTo>
                <a:lnTo>
                  <a:pt x="216601" y="135229"/>
                </a:lnTo>
                <a:lnTo>
                  <a:pt x="216601" y="127025"/>
                </a:lnTo>
                <a:close/>
                <a:moveTo>
                  <a:pt x="233679" y="127025"/>
                </a:moveTo>
                <a:lnTo>
                  <a:pt x="233679" y="135229"/>
                </a:lnTo>
                <a:lnTo>
                  <a:pt x="225251" y="135229"/>
                </a:lnTo>
                <a:lnTo>
                  <a:pt x="225251" y="127025"/>
                </a:lnTo>
                <a:close/>
                <a:moveTo>
                  <a:pt x="242329" y="127025"/>
                </a:moveTo>
                <a:lnTo>
                  <a:pt x="242329" y="135229"/>
                </a:lnTo>
                <a:lnTo>
                  <a:pt x="233902" y="135229"/>
                </a:lnTo>
                <a:lnTo>
                  <a:pt x="233902" y="127025"/>
                </a:lnTo>
                <a:close/>
                <a:moveTo>
                  <a:pt x="250980" y="127025"/>
                </a:moveTo>
                <a:lnTo>
                  <a:pt x="250980" y="135229"/>
                </a:lnTo>
                <a:lnTo>
                  <a:pt x="242553" y="135229"/>
                </a:lnTo>
                <a:lnTo>
                  <a:pt x="242553" y="127025"/>
                </a:lnTo>
                <a:close/>
                <a:moveTo>
                  <a:pt x="259686" y="127025"/>
                </a:moveTo>
                <a:lnTo>
                  <a:pt x="259686" y="135229"/>
                </a:lnTo>
                <a:lnTo>
                  <a:pt x="251203" y="135229"/>
                </a:lnTo>
                <a:lnTo>
                  <a:pt x="251203" y="127025"/>
                </a:lnTo>
                <a:close/>
                <a:moveTo>
                  <a:pt x="268337" y="127025"/>
                </a:moveTo>
                <a:lnTo>
                  <a:pt x="268337" y="135229"/>
                </a:lnTo>
                <a:lnTo>
                  <a:pt x="259910" y="135229"/>
                </a:lnTo>
                <a:lnTo>
                  <a:pt x="259910" y="127025"/>
                </a:lnTo>
                <a:close/>
                <a:moveTo>
                  <a:pt x="276988" y="127025"/>
                </a:moveTo>
                <a:lnTo>
                  <a:pt x="276988" y="135229"/>
                </a:lnTo>
                <a:lnTo>
                  <a:pt x="268560" y="135229"/>
                </a:lnTo>
                <a:lnTo>
                  <a:pt x="268560" y="127025"/>
                </a:lnTo>
                <a:close/>
                <a:moveTo>
                  <a:pt x="17190" y="135452"/>
                </a:moveTo>
                <a:lnTo>
                  <a:pt x="17190" y="143712"/>
                </a:lnTo>
                <a:lnTo>
                  <a:pt x="8762" y="143712"/>
                </a:lnTo>
                <a:lnTo>
                  <a:pt x="8762" y="135452"/>
                </a:lnTo>
                <a:close/>
                <a:moveTo>
                  <a:pt x="25840" y="135452"/>
                </a:moveTo>
                <a:lnTo>
                  <a:pt x="25840" y="143712"/>
                </a:lnTo>
                <a:lnTo>
                  <a:pt x="17413" y="143712"/>
                </a:lnTo>
                <a:lnTo>
                  <a:pt x="17413" y="135452"/>
                </a:lnTo>
                <a:close/>
                <a:moveTo>
                  <a:pt x="34547" y="135452"/>
                </a:moveTo>
                <a:lnTo>
                  <a:pt x="34547" y="143712"/>
                </a:lnTo>
                <a:lnTo>
                  <a:pt x="26064" y="143712"/>
                </a:lnTo>
                <a:lnTo>
                  <a:pt x="26064" y="135452"/>
                </a:lnTo>
                <a:close/>
                <a:moveTo>
                  <a:pt x="43197" y="135452"/>
                </a:moveTo>
                <a:lnTo>
                  <a:pt x="43197" y="143712"/>
                </a:lnTo>
                <a:lnTo>
                  <a:pt x="34770" y="143712"/>
                </a:lnTo>
                <a:lnTo>
                  <a:pt x="34770" y="135452"/>
                </a:lnTo>
                <a:close/>
                <a:moveTo>
                  <a:pt x="51848" y="135452"/>
                </a:moveTo>
                <a:lnTo>
                  <a:pt x="51848" y="143712"/>
                </a:lnTo>
                <a:lnTo>
                  <a:pt x="43421" y="143712"/>
                </a:lnTo>
                <a:lnTo>
                  <a:pt x="43421" y="135452"/>
                </a:lnTo>
                <a:close/>
                <a:moveTo>
                  <a:pt x="60499" y="135452"/>
                </a:moveTo>
                <a:lnTo>
                  <a:pt x="60499" y="143712"/>
                </a:lnTo>
                <a:lnTo>
                  <a:pt x="52071" y="143712"/>
                </a:lnTo>
                <a:lnTo>
                  <a:pt x="52071" y="135452"/>
                </a:lnTo>
                <a:close/>
                <a:moveTo>
                  <a:pt x="69149" y="135452"/>
                </a:moveTo>
                <a:lnTo>
                  <a:pt x="69149" y="143712"/>
                </a:lnTo>
                <a:lnTo>
                  <a:pt x="60722" y="143712"/>
                </a:lnTo>
                <a:lnTo>
                  <a:pt x="60722" y="135452"/>
                </a:lnTo>
                <a:close/>
                <a:moveTo>
                  <a:pt x="77800" y="135452"/>
                </a:moveTo>
                <a:lnTo>
                  <a:pt x="77800" y="143712"/>
                </a:lnTo>
                <a:lnTo>
                  <a:pt x="69373" y="143712"/>
                </a:lnTo>
                <a:lnTo>
                  <a:pt x="69373" y="135452"/>
                </a:lnTo>
                <a:close/>
                <a:moveTo>
                  <a:pt x="86506" y="135452"/>
                </a:moveTo>
                <a:lnTo>
                  <a:pt x="86506" y="143712"/>
                </a:lnTo>
                <a:lnTo>
                  <a:pt x="78023" y="143712"/>
                </a:lnTo>
                <a:lnTo>
                  <a:pt x="78023" y="135452"/>
                </a:lnTo>
                <a:close/>
                <a:moveTo>
                  <a:pt x="95157" y="135452"/>
                </a:moveTo>
                <a:lnTo>
                  <a:pt x="95157" y="143712"/>
                </a:lnTo>
                <a:lnTo>
                  <a:pt x="86730" y="143712"/>
                </a:lnTo>
                <a:lnTo>
                  <a:pt x="86730" y="135452"/>
                </a:lnTo>
                <a:close/>
                <a:moveTo>
                  <a:pt x="103808" y="135452"/>
                </a:moveTo>
                <a:lnTo>
                  <a:pt x="103808" y="143712"/>
                </a:lnTo>
                <a:lnTo>
                  <a:pt x="95380" y="143712"/>
                </a:lnTo>
                <a:lnTo>
                  <a:pt x="95380" y="135452"/>
                </a:lnTo>
                <a:close/>
                <a:moveTo>
                  <a:pt x="112458" y="135452"/>
                </a:moveTo>
                <a:lnTo>
                  <a:pt x="112458" y="143712"/>
                </a:lnTo>
                <a:lnTo>
                  <a:pt x="104031" y="143712"/>
                </a:lnTo>
                <a:lnTo>
                  <a:pt x="104031" y="135452"/>
                </a:lnTo>
                <a:close/>
                <a:moveTo>
                  <a:pt x="121109" y="135452"/>
                </a:moveTo>
                <a:lnTo>
                  <a:pt x="121109" y="143712"/>
                </a:lnTo>
                <a:lnTo>
                  <a:pt x="112681" y="143712"/>
                </a:lnTo>
                <a:lnTo>
                  <a:pt x="112681" y="135452"/>
                </a:lnTo>
                <a:close/>
                <a:moveTo>
                  <a:pt x="129760" y="135452"/>
                </a:moveTo>
                <a:lnTo>
                  <a:pt x="129760" y="143712"/>
                </a:lnTo>
                <a:lnTo>
                  <a:pt x="121332" y="143712"/>
                </a:lnTo>
                <a:lnTo>
                  <a:pt x="121332" y="135452"/>
                </a:lnTo>
                <a:close/>
                <a:moveTo>
                  <a:pt x="138410" y="135452"/>
                </a:moveTo>
                <a:lnTo>
                  <a:pt x="138410" y="143712"/>
                </a:lnTo>
                <a:lnTo>
                  <a:pt x="129983" y="143712"/>
                </a:lnTo>
                <a:lnTo>
                  <a:pt x="129983" y="135452"/>
                </a:lnTo>
                <a:close/>
                <a:moveTo>
                  <a:pt x="147117" y="135452"/>
                </a:moveTo>
                <a:lnTo>
                  <a:pt x="147117" y="143712"/>
                </a:lnTo>
                <a:lnTo>
                  <a:pt x="138633" y="143712"/>
                </a:lnTo>
                <a:lnTo>
                  <a:pt x="138633" y="135452"/>
                </a:lnTo>
                <a:close/>
                <a:moveTo>
                  <a:pt x="155767" y="135452"/>
                </a:moveTo>
                <a:lnTo>
                  <a:pt x="155767" y="143712"/>
                </a:lnTo>
                <a:lnTo>
                  <a:pt x="147340" y="143712"/>
                </a:lnTo>
                <a:lnTo>
                  <a:pt x="147340" y="135452"/>
                </a:lnTo>
                <a:close/>
                <a:moveTo>
                  <a:pt x="164418" y="135452"/>
                </a:moveTo>
                <a:lnTo>
                  <a:pt x="164418" y="143712"/>
                </a:lnTo>
                <a:lnTo>
                  <a:pt x="155990" y="143712"/>
                </a:lnTo>
                <a:lnTo>
                  <a:pt x="155990" y="135452"/>
                </a:lnTo>
                <a:close/>
                <a:moveTo>
                  <a:pt x="173069" y="135452"/>
                </a:moveTo>
                <a:lnTo>
                  <a:pt x="173069" y="143712"/>
                </a:lnTo>
                <a:lnTo>
                  <a:pt x="164641" y="143712"/>
                </a:lnTo>
                <a:lnTo>
                  <a:pt x="164641" y="135452"/>
                </a:lnTo>
                <a:close/>
                <a:moveTo>
                  <a:pt x="181719" y="135452"/>
                </a:moveTo>
                <a:lnTo>
                  <a:pt x="181719" y="143712"/>
                </a:lnTo>
                <a:lnTo>
                  <a:pt x="173292" y="143712"/>
                </a:lnTo>
                <a:lnTo>
                  <a:pt x="173292" y="135452"/>
                </a:lnTo>
                <a:close/>
                <a:moveTo>
                  <a:pt x="190370" y="135452"/>
                </a:moveTo>
                <a:lnTo>
                  <a:pt x="190370" y="143712"/>
                </a:lnTo>
                <a:lnTo>
                  <a:pt x="181942" y="143712"/>
                </a:lnTo>
                <a:lnTo>
                  <a:pt x="181942" y="135452"/>
                </a:lnTo>
                <a:close/>
                <a:moveTo>
                  <a:pt x="199020" y="135452"/>
                </a:moveTo>
                <a:lnTo>
                  <a:pt x="199020" y="143712"/>
                </a:lnTo>
                <a:lnTo>
                  <a:pt x="190593" y="143712"/>
                </a:lnTo>
                <a:lnTo>
                  <a:pt x="190593" y="135452"/>
                </a:lnTo>
                <a:close/>
                <a:moveTo>
                  <a:pt x="207727" y="135452"/>
                </a:moveTo>
                <a:lnTo>
                  <a:pt x="207727" y="143712"/>
                </a:lnTo>
                <a:lnTo>
                  <a:pt x="199244" y="143712"/>
                </a:lnTo>
                <a:lnTo>
                  <a:pt x="199244" y="135452"/>
                </a:lnTo>
                <a:close/>
                <a:moveTo>
                  <a:pt x="216377" y="135452"/>
                </a:moveTo>
                <a:lnTo>
                  <a:pt x="216377" y="143712"/>
                </a:lnTo>
                <a:lnTo>
                  <a:pt x="207950" y="143712"/>
                </a:lnTo>
                <a:lnTo>
                  <a:pt x="207950" y="135452"/>
                </a:lnTo>
                <a:close/>
                <a:moveTo>
                  <a:pt x="225028" y="135452"/>
                </a:moveTo>
                <a:lnTo>
                  <a:pt x="225028" y="143712"/>
                </a:lnTo>
                <a:lnTo>
                  <a:pt x="216601" y="143712"/>
                </a:lnTo>
                <a:lnTo>
                  <a:pt x="216601" y="135452"/>
                </a:lnTo>
                <a:close/>
                <a:moveTo>
                  <a:pt x="233679" y="135452"/>
                </a:moveTo>
                <a:lnTo>
                  <a:pt x="233679" y="143712"/>
                </a:lnTo>
                <a:lnTo>
                  <a:pt x="225251" y="143712"/>
                </a:lnTo>
                <a:lnTo>
                  <a:pt x="225251" y="135452"/>
                </a:lnTo>
                <a:close/>
                <a:moveTo>
                  <a:pt x="242329" y="135452"/>
                </a:moveTo>
                <a:lnTo>
                  <a:pt x="242329" y="143712"/>
                </a:lnTo>
                <a:lnTo>
                  <a:pt x="233902" y="143712"/>
                </a:lnTo>
                <a:lnTo>
                  <a:pt x="233902" y="135452"/>
                </a:lnTo>
                <a:close/>
                <a:moveTo>
                  <a:pt x="250980" y="135452"/>
                </a:moveTo>
                <a:lnTo>
                  <a:pt x="250980" y="143712"/>
                </a:lnTo>
                <a:lnTo>
                  <a:pt x="242553" y="143712"/>
                </a:lnTo>
                <a:lnTo>
                  <a:pt x="242553" y="135452"/>
                </a:lnTo>
                <a:close/>
                <a:moveTo>
                  <a:pt x="259686" y="135452"/>
                </a:moveTo>
                <a:lnTo>
                  <a:pt x="259686" y="143712"/>
                </a:lnTo>
                <a:lnTo>
                  <a:pt x="251203" y="143712"/>
                </a:lnTo>
                <a:lnTo>
                  <a:pt x="251203" y="135452"/>
                </a:lnTo>
                <a:close/>
                <a:moveTo>
                  <a:pt x="268337" y="135452"/>
                </a:moveTo>
                <a:lnTo>
                  <a:pt x="268337" y="143712"/>
                </a:lnTo>
                <a:lnTo>
                  <a:pt x="259910" y="143712"/>
                </a:lnTo>
                <a:lnTo>
                  <a:pt x="259910" y="135452"/>
                </a:lnTo>
                <a:close/>
                <a:moveTo>
                  <a:pt x="276988" y="135452"/>
                </a:moveTo>
                <a:lnTo>
                  <a:pt x="276988" y="143712"/>
                </a:lnTo>
                <a:lnTo>
                  <a:pt x="268560" y="143712"/>
                </a:lnTo>
                <a:lnTo>
                  <a:pt x="268560" y="135452"/>
                </a:lnTo>
                <a:close/>
                <a:moveTo>
                  <a:pt x="17190" y="143935"/>
                </a:moveTo>
                <a:lnTo>
                  <a:pt x="17190" y="152139"/>
                </a:lnTo>
                <a:lnTo>
                  <a:pt x="8762" y="152139"/>
                </a:lnTo>
                <a:lnTo>
                  <a:pt x="8762" y="143935"/>
                </a:lnTo>
                <a:close/>
                <a:moveTo>
                  <a:pt x="25840" y="143935"/>
                </a:moveTo>
                <a:lnTo>
                  <a:pt x="25840" y="152139"/>
                </a:lnTo>
                <a:lnTo>
                  <a:pt x="17413" y="152139"/>
                </a:lnTo>
                <a:lnTo>
                  <a:pt x="17413" y="143935"/>
                </a:lnTo>
                <a:close/>
                <a:moveTo>
                  <a:pt x="34547" y="143935"/>
                </a:moveTo>
                <a:lnTo>
                  <a:pt x="34547" y="152139"/>
                </a:lnTo>
                <a:lnTo>
                  <a:pt x="26064" y="152139"/>
                </a:lnTo>
                <a:lnTo>
                  <a:pt x="26064" y="143935"/>
                </a:lnTo>
                <a:close/>
                <a:moveTo>
                  <a:pt x="43197" y="143935"/>
                </a:moveTo>
                <a:lnTo>
                  <a:pt x="43197" y="152139"/>
                </a:lnTo>
                <a:lnTo>
                  <a:pt x="34770" y="152139"/>
                </a:lnTo>
                <a:lnTo>
                  <a:pt x="34770" y="143935"/>
                </a:lnTo>
                <a:close/>
                <a:moveTo>
                  <a:pt x="51848" y="143935"/>
                </a:moveTo>
                <a:lnTo>
                  <a:pt x="51848" y="152139"/>
                </a:lnTo>
                <a:lnTo>
                  <a:pt x="43421" y="152139"/>
                </a:lnTo>
                <a:lnTo>
                  <a:pt x="43421" y="143935"/>
                </a:lnTo>
                <a:close/>
                <a:moveTo>
                  <a:pt x="60499" y="143935"/>
                </a:moveTo>
                <a:lnTo>
                  <a:pt x="60499" y="152139"/>
                </a:lnTo>
                <a:lnTo>
                  <a:pt x="52071" y="152139"/>
                </a:lnTo>
                <a:lnTo>
                  <a:pt x="52071" y="143935"/>
                </a:lnTo>
                <a:close/>
                <a:moveTo>
                  <a:pt x="69149" y="143935"/>
                </a:moveTo>
                <a:lnTo>
                  <a:pt x="69149" y="152139"/>
                </a:lnTo>
                <a:lnTo>
                  <a:pt x="60722" y="152139"/>
                </a:lnTo>
                <a:lnTo>
                  <a:pt x="60722" y="143935"/>
                </a:lnTo>
                <a:close/>
                <a:moveTo>
                  <a:pt x="77800" y="143935"/>
                </a:moveTo>
                <a:lnTo>
                  <a:pt x="77800" y="152139"/>
                </a:lnTo>
                <a:lnTo>
                  <a:pt x="69373" y="152139"/>
                </a:lnTo>
                <a:lnTo>
                  <a:pt x="69373" y="143935"/>
                </a:lnTo>
                <a:close/>
                <a:moveTo>
                  <a:pt x="86506" y="143935"/>
                </a:moveTo>
                <a:lnTo>
                  <a:pt x="86506" y="152139"/>
                </a:lnTo>
                <a:lnTo>
                  <a:pt x="78023" y="152139"/>
                </a:lnTo>
                <a:lnTo>
                  <a:pt x="78023" y="143935"/>
                </a:lnTo>
                <a:close/>
                <a:moveTo>
                  <a:pt x="95157" y="143935"/>
                </a:moveTo>
                <a:lnTo>
                  <a:pt x="95157" y="152139"/>
                </a:lnTo>
                <a:lnTo>
                  <a:pt x="86730" y="152139"/>
                </a:lnTo>
                <a:lnTo>
                  <a:pt x="86730" y="143935"/>
                </a:lnTo>
                <a:close/>
                <a:moveTo>
                  <a:pt x="103808" y="143935"/>
                </a:moveTo>
                <a:lnTo>
                  <a:pt x="103808" y="152139"/>
                </a:lnTo>
                <a:lnTo>
                  <a:pt x="95380" y="152139"/>
                </a:lnTo>
                <a:lnTo>
                  <a:pt x="95380" y="143935"/>
                </a:lnTo>
                <a:close/>
                <a:moveTo>
                  <a:pt x="112458" y="143935"/>
                </a:moveTo>
                <a:lnTo>
                  <a:pt x="112458" y="152139"/>
                </a:lnTo>
                <a:lnTo>
                  <a:pt x="104031" y="152139"/>
                </a:lnTo>
                <a:lnTo>
                  <a:pt x="104031" y="143935"/>
                </a:lnTo>
                <a:close/>
                <a:moveTo>
                  <a:pt x="121109" y="143935"/>
                </a:moveTo>
                <a:lnTo>
                  <a:pt x="121109" y="152139"/>
                </a:lnTo>
                <a:lnTo>
                  <a:pt x="112681" y="152139"/>
                </a:lnTo>
                <a:lnTo>
                  <a:pt x="112681" y="143935"/>
                </a:lnTo>
                <a:close/>
                <a:moveTo>
                  <a:pt x="129760" y="143935"/>
                </a:moveTo>
                <a:lnTo>
                  <a:pt x="129760" y="152139"/>
                </a:lnTo>
                <a:lnTo>
                  <a:pt x="121332" y="152139"/>
                </a:lnTo>
                <a:lnTo>
                  <a:pt x="121332" y="143935"/>
                </a:lnTo>
                <a:close/>
                <a:moveTo>
                  <a:pt x="138410" y="143935"/>
                </a:moveTo>
                <a:lnTo>
                  <a:pt x="138410" y="152139"/>
                </a:lnTo>
                <a:lnTo>
                  <a:pt x="129983" y="152139"/>
                </a:lnTo>
                <a:lnTo>
                  <a:pt x="129983" y="143935"/>
                </a:lnTo>
                <a:close/>
                <a:moveTo>
                  <a:pt x="147117" y="143935"/>
                </a:moveTo>
                <a:lnTo>
                  <a:pt x="147117" y="152139"/>
                </a:lnTo>
                <a:lnTo>
                  <a:pt x="138633" y="152139"/>
                </a:lnTo>
                <a:lnTo>
                  <a:pt x="138633" y="143935"/>
                </a:lnTo>
                <a:close/>
                <a:moveTo>
                  <a:pt x="155767" y="143935"/>
                </a:moveTo>
                <a:lnTo>
                  <a:pt x="155767" y="152139"/>
                </a:lnTo>
                <a:lnTo>
                  <a:pt x="147340" y="152139"/>
                </a:lnTo>
                <a:lnTo>
                  <a:pt x="147340" y="143935"/>
                </a:lnTo>
                <a:close/>
                <a:moveTo>
                  <a:pt x="164418" y="143935"/>
                </a:moveTo>
                <a:lnTo>
                  <a:pt x="164418" y="152139"/>
                </a:lnTo>
                <a:lnTo>
                  <a:pt x="155990" y="152139"/>
                </a:lnTo>
                <a:lnTo>
                  <a:pt x="155990" y="143935"/>
                </a:lnTo>
                <a:close/>
                <a:moveTo>
                  <a:pt x="173069" y="143935"/>
                </a:moveTo>
                <a:lnTo>
                  <a:pt x="173069" y="152139"/>
                </a:lnTo>
                <a:lnTo>
                  <a:pt x="164641" y="152139"/>
                </a:lnTo>
                <a:lnTo>
                  <a:pt x="164641" y="143935"/>
                </a:lnTo>
                <a:close/>
                <a:moveTo>
                  <a:pt x="181719" y="143935"/>
                </a:moveTo>
                <a:lnTo>
                  <a:pt x="181719" y="152139"/>
                </a:lnTo>
                <a:lnTo>
                  <a:pt x="173292" y="152139"/>
                </a:lnTo>
                <a:lnTo>
                  <a:pt x="173292" y="143935"/>
                </a:lnTo>
                <a:close/>
                <a:moveTo>
                  <a:pt x="190370" y="143935"/>
                </a:moveTo>
                <a:lnTo>
                  <a:pt x="190370" y="152139"/>
                </a:lnTo>
                <a:lnTo>
                  <a:pt x="181942" y="152139"/>
                </a:lnTo>
                <a:lnTo>
                  <a:pt x="181942" y="143935"/>
                </a:lnTo>
                <a:close/>
                <a:moveTo>
                  <a:pt x="199020" y="143935"/>
                </a:moveTo>
                <a:lnTo>
                  <a:pt x="199020" y="152139"/>
                </a:lnTo>
                <a:lnTo>
                  <a:pt x="190593" y="152139"/>
                </a:lnTo>
                <a:lnTo>
                  <a:pt x="190593" y="143935"/>
                </a:lnTo>
                <a:close/>
                <a:moveTo>
                  <a:pt x="207727" y="143935"/>
                </a:moveTo>
                <a:lnTo>
                  <a:pt x="207727" y="152139"/>
                </a:lnTo>
                <a:lnTo>
                  <a:pt x="199244" y="152139"/>
                </a:lnTo>
                <a:lnTo>
                  <a:pt x="199244" y="143935"/>
                </a:lnTo>
                <a:close/>
                <a:moveTo>
                  <a:pt x="216377" y="143935"/>
                </a:moveTo>
                <a:lnTo>
                  <a:pt x="216377" y="152139"/>
                </a:lnTo>
                <a:lnTo>
                  <a:pt x="207950" y="152139"/>
                </a:lnTo>
                <a:lnTo>
                  <a:pt x="207950" y="143935"/>
                </a:lnTo>
                <a:close/>
                <a:moveTo>
                  <a:pt x="225028" y="143935"/>
                </a:moveTo>
                <a:lnTo>
                  <a:pt x="225028" y="152139"/>
                </a:lnTo>
                <a:lnTo>
                  <a:pt x="216601" y="152139"/>
                </a:lnTo>
                <a:lnTo>
                  <a:pt x="216601" y="143935"/>
                </a:lnTo>
                <a:close/>
                <a:moveTo>
                  <a:pt x="233679" y="143935"/>
                </a:moveTo>
                <a:lnTo>
                  <a:pt x="233679" y="152139"/>
                </a:lnTo>
                <a:lnTo>
                  <a:pt x="225251" y="152139"/>
                </a:lnTo>
                <a:lnTo>
                  <a:pt x="225251" y="143935"/>
                </a:lnTo>
                <a:close/>
                <a:moveTo>
                  <a:pt x="242329" y="143935"/>
                </a:moveTo>
                <a:lnTo>
                  <a:pt x="242329" y="152139"/>
                </a:lnTo>
                <a:lnTo>
                  <a:pt x="233902" y="152139"/>
                </a:lnTo>
                <a:lnTo>
                  <a:pt x="233902" y="143935"/>
                </a:lnTo>
                <a:close/>
                <a:moveTo>
                  <a:pt x="250980" y="143935"/>
                </a:moveTo>
                <a:lnTo>
                  <a:pt x="250980" y="152139"/>
                </a:lnTo>
                <a:lnTo>
                  <a:pt x="242553" y="152139"/>
                </a:lnTo>
                <a:lnTo>
                  <a:pt x="242553" y="143935"/>
                </a:lnTo>
                <a:close/>
                <a:moveTo>
                  <a:pt x="259686" y="143935"/>
                </a:moveTo>
                <a:lnTo>
                  <a:pt x="259686" y="152139"/>
                </a:lnTo>
                <a:lnTo>
                  <a:pt x="251203" y="152139"/>
                </a:lnTo>
                <a:lnTo>
                  <a:pt x="251203" y="143935"/>
                </a:lnTo>
                <a:close/>
                <a:moveTo>
                  <a:pt x="268337" y="143935"/>
                </a:moveTo>
                <a:lnTo>
                  <a:pt x="268337" y="152139"/>
                </a:lnTo>
                <a:lnTo>
                  <a:pt x="259910" y="152139"/>
                </a:lnTo>
                <a:lnTo>
                  <a:pt x="259910" y="143935"/>
                </a:lnTo>
                <a:close/>
                <a:moveTo>
                  <a:pt x="276988" y="143935"/>
                </a:moveTo>
                <a:lnTo>
                  <a:pt x="276988" y="152139"/>
                </a:lnTo>
                <a:lnTo>
                  <a:pt x="268560" y="152139"/>
                </a:lnTo>
                <a:lnTo>
                  <a:pt x="268560" y="143935"/>
                </a:lnTo>
                <a:close/>
                <a:moveTo>
                  <a:pt x="8539" y="0"/>
                </a:moveTo>
                <a:lnTo>
                  <a:pt x="8539" y="8372"/>
                </a:lnTo>
                <a:lnTo>
                  <a:pt x="0" y="8372"/>
                </a:lnTo>
                <a:lnTo>
                  <a:pt x="0" y="8595"/>
                </a:lnTo>
                <a:lnTo>
                  <a:pt x="8539" y="8595"/>
                </a:lnTo>
                <a:lnTo>
                  <a:pt x="8539" y="16799"/>
                </a:lnTo>
                <a:lnTo>
                  <a:pt x="0" y="16799"/>
                </a:lnTo>
                <a:lnTo>
                  <a:pt x="0" y="17022"/>
                </a:lnTo>
                <a:lnTo>
                  <a:pt x="8539" y="17022"/>
                </a:lnTo>
                <a:lnTo>
                  <a:pt x="8539" y="25282"/>
                </a:lnTo>
                <a:lnTo>
                  <a:pt x="0" y="25282"/>
                </a:lnTo>
                <a:lnTo>
                  <a:pt x="0" y="25505"/>
                </a:lnTo>
                <a:lnTo>
                  <a:pt x="8539" y="25505"/>
                </a:lnTo>
                <a:lnTo>
                  <a:pt x="8539" y="33709"/>
                </a:lnTo>
                <a:lnTo>
                  <a:pt x="0" y="33709"/>
                </a:lnTo>
                <a:lnTo>
                  <a:pt x="0" y="33933"/>
                </a:lnTo>
                <a:lnTo>
                  <a:pt x="8539" y="33933"/>
                </a:lnTo>
                <a:lnTo>
                  <a:pt x="8539" y="42193"/>
                </a:lnTo>
                <a:lnTo>
                  <a:pt x="0" y="42193"/>
                </a:lnTo>
                <a:lnTo>
                  <a:pt x="0" y="42416"/>
                </a:lnTo>
                <a:lnTo>
                  <a:pt x="8539" y="42416"/>
                </a:lnTo>
                <a:lnTo>
                  <a:pt x="8539" y="50620"/>
                </a:lnTo>
                <a:lnTo>
                  <a:pt x="0" y="50620"/>
                </a:lnTo>
                <a:lnTo>
                  <a:pt x="0" y="50843"/>
                </a:lnTo>
                <a:lnTo>
                  <a:pt x="8539" y="50843"/>
                </a:lnTo>
                <a:lnTo>
                  <a:pt x="8539" y="59103"/>
                </a:lnTo>
                <a:lnTo>
                  <a:pt x="0" y="59103"/>
                </a:lnTo>
                <a:lnTo>
                  <a:pt x="0" y="59326"/>
                </a:lnTo>
                <a:lnTo>
                  <a:pt x="8539" y="59326"/>
                </a:lnTo>
                <a:lnTo>
                  <a:pt x="8539" y="67586"/>
                </a:lnTo>
                <a:lnTo>
                  <a:pt x="0" y="67586"/>
                </a:lnTo>
                <a:lnTo>
                  <a:pt x="0" y="67810"/>
                </a:lnTo>
                <a:lnTo>
                  <a:pt x="8539" y="67810"/>
                </a:lnTo>
                <a:lnTo>
                  <a:pt x="8539" y="76014"/>
                </a:lnTo>
                <a:lnTo>
                  <a:pt x="0" y="76014"/>
                </a:lnTo>
                <a:lnTo>
                  <a:pt x="0" y="76237"/>
                </a:lnTo>
                <a:lnTo>
                  <a:pt x="8539" y="76237"/>
                </a:lnTo>
                <a:lnTo>
                  <a:pt x="8539" y="84497"/>
                </a:lnTo>
                <a:lnTo>
                  <a:pt x="0" y="84497"/>
                </a:lnTo>
                <a:lnTo>
                  <a:pt x="0" y="84720"/>
                </a:lnTo>
                <a:lnTo>
                  <a:pt x="8539" y="84720"/>
                </a:lnTo>
                <a:lnTo>
                  <a:pt x="8539" y="92924"/>
                </a:lnTo>
                <a:lnTo>
                  <a:pt x="0" y="92924"/>
                </a:lnTo>
                <a:lnTo>
                  <a:pt x="0" y="93148"/>
                </a:lnTo>
                <a:lnTo>
                  <a:pt x="8539" y="93148"/>
                </a:lnTo>
                <a:lnTo>
                  <a:pt x="8539" y="101408"/>
                </a:lnTo>
                <a:lnTo>
                  <a:pt x="0" y="101408"/>
                </a:lnTo>
                <a:lnTo>
                  <a:pt x="0" y="101631"/>
                </a:lnTo>
                <a:lnTo>
                  <a:pt x="8539" y="101631"/>
                </a:lnTo>
                <a:lnTo>
                  <a:pt x="8539" y="109891"/>
                </a:lnTo>
                <a:lnTo>
                  <a:pt x="0" y="109891"/>
                </a:lnTo>
                <a:lnTo>
                  <a:pt x="0" y="110114"/>
                </a:lnTo>
                <a:lnTo>
                  <a:pt x="8539" y="110114"/>
                </a:lnTo>
                <a:lnTo>
                  <a:pt x="8539" y="118318"/>
                </a:lnTo>
                <a:lnTo>
                  <a:pt x="0" y="118318"/>
                </a:lnTo>
                <a:lnTo>
                  <a:pt x="0" y="118541"/>
                </a:lnTo>
                <a:lnTo>
                  <a:pt x="8539" y="118541"/>
                </a:lnTo>
                <a:lnTo>
                  <a:pt x="8539" y="126801"/>
                </a:lnTo>
                <a:lnTo>
                  <a:pt x="0" y="126801"/>
                </a:lnTo>
                <a:lnTo>
                  <a:pt x="0" y="127025"/>
                </a:lnTo>
                <a:lnTo>
                  <a:pt x="8539" y="127025"/>
                </a:lnTo>
                <a:lnTo>
                  <a:pt x="8539" y="135229"/>
                </a:lnTo>
                <a:lnTo>
                  <a:pt x="0" y="135229"/>
                </a:lnTo>
                <a:lnTo>
                  <a:pt x="0" y="135452"/>
                </a:lnTo>
                <a:lnTo>
                  <a:pt x="8539" y="135452"/>
                </a:lnTo>
                <a:lnTo>
                  <a:pt x="8539" y="143712"/>
                </a:lnTo>
                <a:lnTo>
                  <a:pt x="0" y="143712"/>
                </a:lnTo>
                <a:lnTo>
                  <a:pt x="0" y="143935"/>
                </a:lnTo>
                <a:lnTo>
                  <a:pt x="8539" y="143935"/>
                </a:lnTo>
                <a:lnTo>
                  <a:pt x="8539" y="152139"/>
                </a:lnTo>
                <a:lnTo>
                  <a:pt x="0" y="152139"/>
                </a:lnTo>
                <a:lnTo>
                  <a:pt x="0" y="152362"/>
                </a:lnTo>
                <a:lnTo>
                  <a:pt x="8539" y="152362"/>
                </a:lnTo>
                <a:lnTo>
                  <a:pt x="8539" y="160734"/>
                </a:lnTo>
                <a:lnTo>
                  <a:pt x="8762" y="160734"/>
                </a:lnTo>
                <a:lnTo>
                  <a:pt x="8762" y="152362"/>
                </a:lnTo>
                <a:lnTo>
                  <a:pt x="17190" y="152362"/>
                </a:lnTo>
                <a:lnTo>
                  <a:pt x="17190" y="160734"/>
                </a:lnTo>
                <a:lnTo>
                  <a:pt x="17413" y="160734"/>
                </a:lnTo>
                <a:lnTo>
                  <a:pt x="17413" y="152362"/>
                </a:lnTo>
                <a:lnTo>
                  <a:pt x="25840" y="152362"/>
                </a:lnTo>
                <a:lnTo>
                  <a:pt x="25840" y="160734"/>
                </a:lnTo>
                <a:lnTo>
                  <a:pt x="26064" y="160734"/>
                </a:lnTo>
                <a:lnTo>
                  <a:pt x="26064" y="152362"/>
                </a:lnTo>
                <a:lnTo>
                  <a:pt x="34547" y="152362"/>
                </a:lnTo>
                <a:lnTo>
                  <a:pt x="34547" y="160734"/>
                </a:lnTo>
                <a:lnTo>
                  <a:pt x="34770" y="160734"/>
                </a:lnTo>
                <a:lnTo>
                  <a:pt x="34770" y="152362"/>
                </a:lnTo>
                <a:lnTo>
                  <a:pt x="43197" y="152362"/>
                </a:lnTo>
                <a:lnTo>
                  <a:pt x="43197" y="160734"/>
                </a:lnTo>
                <a:lnTo>
                  <a:pt x="43421" y="160734"/>
                </a:lnTo>
                <a:lnTo>
                  <a:pt x="43421" y="152362"/>
                </a:lnTo>
                <a:lnTo>
                  <a:pt x="51848" y="152362"/>
                </a:lnTo>
                <a:lnTo>
                  <a:pt x="51848" y="160734"/>
                </a:lnTo>
                <a:lnTo>
                  <a:pt x="52071" y="160734"/>
                </a:lnTo>
                <a:lnTo>
                  <a:pt x="52071" y="152362"/>
                </a:lnTo>
                <a:lnTo>
                  <a:pt x="60499" y="152362"/>
                </a:lnTo>
                <a:lnTo>
                  <a:pt x="60499" y="160734"/>
                </a:lnTo>
                <a:lnTo>
                  <a:pt x="60722" y="160734"/>
                </a:lnTo>
                <a:lnTo>
                  <a:pt x="60722" y="152362"/>
                </a:lnTo>
                <a:lnTo>
                  <a:pt x="69149" y="152362"/>
                </a:lnTo>
                <a:lnTo>
                  <a:pt x="69149" y="160734"/>
                </a:lnTo>
                <a:lnTo>
                  <a:pt x="69373" y="160734"/>
                </a:lnTo>
                <a:lnTo>
                  <a:pt x="69373" y="152362"/>
                </a:lnTo>
                <a:lnTo>
                  <a:pt x="77800" y="152362"/>
                </a:lnTo>
                <a:lnTo>
                  <a:pt x="77800" y="160734"/>
                </a:lnTo>
                <a:lnTo>
                  <a:pt x="78023" y="160734"/>
                </a:lnTo>
                <a:lnTo>
                  <a:pt x="78023" y="152362"/>
                </a:lnTo>
                <a:lnTo>
                  <a:pt x="86506" y="152362"/>
                </a:lnTo>
                <a:lnTo>
                  <a:pt x="86506" y="160734"/>
                </a:lnTo>
                <a:lnTo>
                  <a:pt x="86730" y="160734"/>
                </a:lnTo>
                <a:lnTo>
                  <a:pt x="86730" y="152362"/>
                </a:lnTo>
                <a:lnTo>
                  <a:pt x="95157" y="152362"/>
                </a:lnTo>
                <a:lnTo>
                  <a:pt x="95157" y="160734"/>
                </a:lnTo>
                <a:lnTo>
                  <a:pt x="95380" y="160734"/>
                </a:lnTo>
                <a:lnTo>
                  <a:pt x="95380" y="152362"/>
                </a:lnTo>
                <a:lnTo>
                  <a:pt x="103808" y="152362"/>
                </a:lnTo>
                <a:lnTo>
                  <a:pt x="103808" y="160734"/>
                </a:lnTo>
                <a:lnTo>
                  <a:pt x="104031" y="160734"/>
                </a:lnTo>
                <a:lnTo>
                  <a:pt x="104031" y="152362"/>
                </a:lnTo>
                <a:lnTo>
                  <a:pt x="112458" y="152362"/>
                </a:lnTo>
                <a:lnTo>
                  <a:pt x="112458" y="160734"/>
                </a:lnTo>
                <a:lnTo>
                  <a:pt x="112681" y="160734"/>
                </a:lnTo>
                <a:lnTo>
                  <a:pt x="112681" y="152362"/>
                </a:lnTo>
                <a:lnTo>
                  <a:pt x="121109" y="152362"/>
                </a:lnTo>
                <a:lnTo>
                  <a:pt x="121109" y="160734"/>
                </a:lnTo>
                <a:lnTo>
                  <a:pt x="121332" y="160734"/>
                </a:lnTo>
                <a:lnTo>
                  <a:pt x="121332" y="152362"/>
                </a:lnTo>
                <a:lnTo>
                  <a:pt x="129760" y="152362"/>
                </a:lnTo>
                <a:lnTo>
                  <a:pt x="129760" y="160734"/>
                </a:lnTo>
                <a:lnTo>
                  <a:pt x="129983" y="160734"/>
                </a:lnTo>
                <a:lnTo>
                  <a:pt x="129983" y="152362"/>
                </a:lnTo>
                <a:lnTo>
                  <a:pt x="138410" y="152362"/>
                </a:lnTo>
                <a:lnTo>
                  <a:pt x="138410" y="160734"/>
                </a:lnTo>
                <a:lnTo>
                  <a:pt x="138633" y="160734"/>
                </a:lnTo>
                <a:lnTo>
                  <a:pt x="138633" y="152362"/>
                </a:lnTo>
                <a:lnTo>
                  <a:pt x="147117" y="152362"/>
                </a:lnTo>
                <a:lnTo>
                  <a:pt x="147117" y="160734"/>
                </a:lnTo>
                <a:lnTo>
                  <a:pt x="147340" y="160734"/>
                </a:lnTo>
                <a:lnTo>
                  <a:pt x="147340" y="152362"/>
                </a:lnTo>
                <a:lnTo>
                  <a:pt x="155767" y="152362"/>
                </a:lnTo>
                <a:lnTo>
                  <a:pt x="155767" y="160734"/>
                </a:lnTo>
                <a:lnTo>
                  <a:pt x="155990" y="160734"/>
                </a:lnTo>
                <a:lnTo>
                  <a:pt x="155990" y="152362"/>
                </a:lnTo>
                <a:lnTo>
                  <a:pt x="164418" y="152362"/>
                </a:lnTo>
                <a:lnTo>
                  <a:pt x="164418" y="160734"/>
                </a:lnTo>
                <a:lnTo>
                  <a:pt x="164641" y="160734"/>
                </a:lnTo>
                <a:lnTo>
                  <a:pt x="164641" y="152362"/>
                </a:lnTo>
                <a:lnTo>
                  <a:pt x="173069" y="152362"/>
                </a:lnTo>
                <a:lnTo>
                  <a:pt x="173069" y="160734"/>
                </a:lnTo>
                <a:lnTo>
                  <a:pt x="173292" y="160734"/>
                </a:lnTo>
                <a:lnTo>
                  <a:pt x="173292" y="152362"/>
                </a:lnTo>
                <a:lnTo>
                  <a:pt x="181719" y="152362"/>
                </a:lnTo>
                <a:lnTo>
                  <a:pt x="181719" y="160734"/>
                </a:lnTo>
                <a:lnTo>
                  <a:pt x="181942" y="160734"/>
                </a:lnTo>
                <a:lnTo>
                  <a:pt x="181942" y="152362"/>
                </a:lnTo>
                <a:lnTo>
                  <a:pt x="190370" y="152362"/>
                </a:lnTo>
                <a:lnTo>
                  <a:pt x="190370" y="160734"/>
                </a:lnTo>
                <a:lnTo>
                  <a:pt x="190593" y="160734"/>
                </a:lnTo>
                <a:lnTo>
                  <a:pt x="190593" y="152362"/>
                </a:lnTo>
                <a:lnTo>
                  <a:pt x="199020" y="152362"/>
                </a:lnTo>
                <a:lnTo>
                  <a:pt x="199020" y="160734"/>
                </a:lnTo>
                <a:lnTo>
                  <a:pt x="199244" y="160734"/>
                </a:lnTo>
                <a:lnTo>
                  <a:pt x="199244" y="152362"/>
                </a:lnTo>
                <a:lnTo>
                  <a:pt x="207727" y="152362"/>
                </a:lnTo>
                <a:lnTo>
                  <a:pt x="207727" y="160734"/>
                </a:lnTo>
                <a:lnTo>
                  <a:pt x="207950" y="160734"/>
                </a:lnTo>
                <a:lnTo>
                  <a:pt x="207950" y="152362"/>
                </a:lnTo>
                <a:lnTo>
                  <a:pt x="216377" y="152362"/>
                </a:lnTo>
                <a:lnTo>
                  <a:pt x="216377" y="160734"/>
                </a:lnTo>
                <a:lnTo>
                  <a:pt x="216601" y="160734"/>
                </a:lnTo>
                <a:lnTo>
                  <a:pt x="216601" y="152362"/>
                </a:lnTo>
                <a:lnTo>
                  <a:pt x="225028" y="152362"/>
                </a:lnTo>
                <a:lnTo>
                  <a:pt x="225028" y="160734"/>
                </a:lnTo>
                <a:lnTo>
                  <a:pt x="225251" y="160734"/>
                </a:lnTo>
                <a:lnTo>
                  <a:pt x="225251" y="152362"/>
                </a:lnTo>
                <a:lnTo>
                  <a:pt x="233679" y="152362"/>
                </a:lnTo>
                <a:lnTo>
                  <a:pt x="233679" y="160734"/>
                </a:lnTo>
                <a:lnTo>
                  <a:pt x="233902" y="160734"/>
                </a:lnTo>
                <a:lnTo>
                  <a:pt x="233902" y="152362"/>
                </a:lnTo>
                <a:lnTo>
                  <a:pt x="242329" y="152362"/>
                </a:lnTo>
                <a:lnTo>
                  <a:pt x="242329" y="160734"/>
                </a:lnTo>
                <a:lnTo>
                  <a:pt x="242553" y="160734"/>
                </a:lnTo>
                <a:lnTo>
                  <a:pt x="242553" y="152362"/>
                </a:lnTo>
                <a:lnTo>
                  <a:pt x="250980" y="152362"/>
                </a:lnTo>
                <a:lnTo>
                  <a:pt x="250980" y="160734"/>
                </a:lnTo>
                <a:lnTo>
                  <a:pt x="251203" y="160734"/>
                </a:lnTo>
                <a:lnTo>
                  <a:pt x="251203" y="152362"/>
                </a:lnTo>
                <a:lnTo>
                  <a:pt x="259686" y="152362"/>
                </a:lnTo>
                <a:lnTo>
                  <a:pt x="259686" y="160734"/>
                </a:lnTo>
                <a:lnTo>
                  <a:pt x="259910" y="160734"/>
                </a:lnTo>
                <a:lnTo>
                  <a:pt x="259910" y="152362"/>
                </a:lnTo>
                <a:lnTo>
                  <a:pt x="268337" y="152362"/>
                </a:lnTo>
                <a:lnTo>
                  <a:pt x="268337" y="160734"/>
                </a:lnTo>
                <a:lnTo>
                  <a:pt x="268560" y="160734"/>
                </a:lnTo>
                <a:lnTo>
                  <a:pt x="268560" y="152362"/>
                </a:lnTo>
                <a:lnTo>
                  <a:pt x="276988" y="152362"/>
                </a:lnTo>
                <a:lnTo>
                  <a:pt x="276988" y="160734"/>
                </a:lnTo>
                <a:lnTo>
                  <a:pt x="277211" y="160734"/>
                </a:lnTo>
                <a:lnTo>
                  <a:pt x="277211" y="152362"/>
                </a:lnTo>
                <a:lnTo>
                  <a:pt x="285750" y="152362"/>
                </a:lnTo>
                <a:lnTo>
                  <a:pt x="285750" y="152139"/>
                </a:lnTo>
                <a:lnTo>
                  <a:pt x="277211" y="152139"/>
                </a:lnTo>
                <a:lnTo>
                  <a:pt x="277211" y="143935"/>
                </a:lnTo>
                <a:lnTo>
                  <a:pt x="285750" y="143935"/>
                </a:lnTo>
                <a:lnTo>
                  <a:pt x="285750" y="143712"/>
                </a:lnTo>
                <a:lnTo>
                  <a:pt x="277211" y="143712"/>
                </a:lnTo>
                <a:lnTo>
                  <a:pt x="277211" y="135452"/>
                </a:lnTo>
                <a:lnTo>
                  <a:pt x="285750" y="135452"/>
                </a:lnTo>
                <a:lnTo>
                  <a:pt x="285750" y="135229"/>
                </a:lnTo>
                <a:lnTo>
                  <a:pt x="277211" y="135229"/>
                </a:lnTo>
                <a:lnTo>
                  <a:pt x="277211" y="127025"/>
                </a:lnTo>
                <a:lnTo>
                  <a:pt x="285750" y="127025"/>
                </a:lnTo>
                <a:lnTo>
                  <a:pt x="285750" y="126801"/>
                </a:lnTo>
                <a:lnTo>
                  <a:pt x="277211" y="126801"/>
                </a:lnTo>
                <a:lnTo>
                  <a:pt x="277211" y="118541"/>
                </a:lnTo>
                <a:lnTo>
                  <a:pt x="285750" y="118541"/>
                </a:lnTo>
                <a:lnTo>
                  <a:pt x="285750" y="118318"/>
                </a:lnTo>
                <a:lnTo>
                  <a:pt x="277211" y="118318"/>
                </a:lnTo>
                <a:lnTo>
                  <a:pt x="277211" y="110114"/>
                </a:lnTo>
                <a:lnTo>
                  <a:pt x="285750" y="110114"/>
                </a:lnTo>
                <a:lnTo>
                  <a:pt x="285750" y="109891"/>
                </a:lnTo>
                <a:lnTo>
                  <a:pt x="277211" y="109891"/>
                </a:lnTo>
                <a:lnTo>
                  <a:pt x="277211" y="101631"/>
                </a:lnTo>
                <a:lnTo>
                  <a:pt x="285750" y="101631"/>
                </a:lnTo>
                <a:lnTo>
                  <a:pt x="285750" y="101408"/>
                </a:lnTo>
                <a:lnTo>
                  <a:pt x="277211" y="101408"/>
                </a:lnTo>
                <a:lnTo>
                  <a:pt x="277211" y="93148"/>
                </a:lnTo>
                <a:lnTo>
                  <a:pt x="285750" y="93148"/>
                </a:lnTo>
                <a:lnTo>
                  <a:pt x="285750" y="92924"/>
                </a:lnTo>
                <a:lnTo>
                  <a:pt x="277211" y="92924"/>
                </a:lnTo>
                <a:lnTo>
                  <a:pt x="277211" y="84720"/>
                </a:lnTo>
                <a:lnTo>
                  <a:pt x="285750" y="84720"/>
                </a:lnTo>
                <a:lnTo>
                  <a:pt x="285750" y="84497"/>
                </a:lnTo>
                <a:lnTo>
                  <a:pt x="277211" y="84497"/>
                </a:lnTo>
                <a:lnTo>
                  <a:pt x="277211" y="76237"/>
                </a:lnTo>
                <a:lnTo>
                  <a:pt x="285750" y="76237"/>
                </a:lnTo>
                <a:lnTo>
                  <a:pt x="285750" y="76014"/>
                </a:lnTo>
                <a:lnTo>
                  <a:pt x="277211" y="76014"/>
                </a:lnTo>
                <a:lnTo>
                  <a:pt x="277211" y="67810"/>
                </a:lnTo>
                <a:lnTo>
                  <a:pt x="285750" y="67810"/>
                </a:lnTo>
                <a:lnTo>
                  <a:pt x="285750" y="67586"/>
                </a:lnTo>
                <a:lnTo>
                  <a:pt x="277211" y="67586"/>
                </a:lnTo>
                <a:lnTo>
                  <a:pt x="277211" y="59326"/>
                </a:lnTo>
                <a:lnTo>
                  <a:pt x="285750" y="59326"/>
                </a:lnTo>
                <a:lnTo>
                  <a:pt x="285750" y="59103"/>
                </a:lnTo>
                <a:lnTo>
                  <a:pt x="277211" y="59103"/>
                </a:lnTo>
                <a:lnTo>
                  <a:pt x="277211" y="50843"/>
                </a:lnTo>
                <a:lnTo>
                  <a:pt x="285750" y="50843"/>
                </a:lnTo>
                <a:lnTo>
                  <a:pt x="285750" y="50620"/>
                </a:lnTo>
                <a:lnTo>
                  <a:pt x="277211" y="50620"/>
                </a:lnTo>
                <a:lnTo>
                  <a:pt x="277211" y="42416"/>
                </a:lnTo>
                <a:lnTo>
                  <a:pt x="285750" y="42416"/>
                </a:lnTo>
                <a:lnTo>
                  <a:pt x="285750" y="42193"/>
                </a:lnTo>
                <a:lnTo>
                  <a:pt x="277211" y="42193"/>
                </a:lnTo>
                <a:lnTo>
                  <a:pt x="277211" y="33933"/>
                </a:lnTo>
                <a:lnTo>
                  <a:pt x="285750" y="33933"/>
                </a:lnTo>
                <a:lnTo>
                  <a:pt x="285750" y="33709"/>
                </a:lnTo>
                <a:lnTo>
                  <a:pt x="277211" y="33709"/>
                </a:lnTo>
                <a:lnTo>
                  <a:pt x="277211" y="25505"/>
                </a:lnTo>
                <a:lnTo>
                  <a:pt x="285750" y="25505"/>
                </a:lnTo>
                <a:lnTo>
                  <a:pt x="285750" y="25282"/>
                </a:lnTo>
                <a:lnTo>
                  <a:pt x="277211" y="25282"/>
                </a:lnTo>
                <a:lnTo>
                  <a:pt x="277211" y="17022"/>
                </a:lnTo>
                <a:lnTo>
                  <a:pt x="285750" y="17022"/>
                </a:lnTo>
                <a:lnTo>
                  <a:pt x="285750" y="16799"/>
                </a:lnTo>
                <a:lnTo>
                  <a:pt x="277211" y="16799"/>
                </a:lnTo>
                <a:lnTo>
                  <a:pt x="277211" y="8595"/>
                </a:lnTo>
                <a:lnTo>
                  <a:pt x="285750" y="8595"/>
                </a:lnTo>
                <a:lnTo>
                  <a:pt x="285750" y="8372"/>
                </a:lnTo>
                <a:lnTo>
                  <a:pt x="277211" y="8372"/>
                </a:lnTo>
                <a:lnTo>
                  <a:pt x="277211" y="0"/>
                </a:lnTo>
                <a:lnTo>
                  <a:pt x="276988" y="0"/>
                </a:lnTo>
                <a:lnTo>
                  <a:pt x="276988" y="8372"/>
                </a:lnTo>
                <a:lnTo>
                  <a:pt x="268560" y="8372"/>
                </a:lnTo>
                <a:lnTo>
                  <a:pt x="268560" y="0"/>
                </a:lnTo>
                <a:lnTo>
                  <a:pt x="268337" y="0"/>
                </a:lnTo>
                <a:lnTo>
                  <a:pt x="268337" y="8372"/>
                </a:lnTo>
                <a:lnTo>
                  <a:pt x="259910" y="8372"/>
                </a:lnTo>
                <a:lnTo>
                  <a:pt x="259910" y="0"/>
                </a:lnTo>
                <a:lnTo>
                  <a:pt x="259686" y="0"/>
                </a:lnTo>
                <a:lnTo>
                  <a:pt x="259686" y="8372"/>
                </a:lnTo>
                <a:lnTo>
                  <a:pt x="251203" y="8372"/>
                </a:lnTo>
                <a:lnTo>
                  <a:pt x="251203" y="0"/>
                </a:lnTo>
                <a:lnTo>
                  <a:pt x="250980" y="0"/>
                </a:lnTo>
                <a:lnTo>
                  <a:pt x="250980" y="8372"/>
                </a:lnTo>
                <a:lnTo>
                  <a:pt x="242553" y="8372"/>
                </a:lnTo>
                <a:lnTo>
                  <a:pt x="242553" y="0"/>
                </a:lnTo>
                <a:lnTo>
                  <a:pt x="242329" y="0"/>
                </a:lnTo>
                <a:lnTo>
                  <a:pt x="242329" y="8372"/>
                </a:lnTo>
                <a:lnTo>
                  <a:pt x="233902" y="8372"/>
                </a:lnTo>
                <a:lnTo>
                  <a:pt x="233902" y="0"/>
                </a:lnTo>
                <a:lnTo>
                  <a:pt x="233679" y="0"/>
                </a:lnTo>
                <a:lnTo>
                  <a:pt x="233679" y="8372"/>
                </a:lnTo>
                <a:lnTo>
                  <a:pt x="225251" y="8372"/>
                </a:lnTo>
                <a:lnTo>
                  <a:pt x="225251" y="0"/>
                </a:lnTo>
                <a:lnTo>
                  <a:pt x="225028" y="0"/>
                </a:lnTo>
                <a:lnTo>
                  <a:pt x="225028" y="8372"/>
                </a:lnTo>
                <a:lnTo>
                  <a:pt x="216601" y="8372"/>
                </a:lnTo>
                <a:lnTo>
                  <a:pt x="216601" y="0"/>
                </a:lnTo>
                <a:lnTo>
                  <a:pt x="216377" y="0"/>
                </a:lnTo>
                <a:lnTo>
                  <a:pt x="216377" y="8372"/>
                </a:lnTo>
                <a:lnTo>
                  <a:pt x="207950" y="8372"/>
                </a:lnTo>
                <a:lnTo>
                  <a:pt x="207950" y="0"/>
                </a:lnTo>
                <a:lnTo>
                  <a:pt x="207727" y="0"/>
                </a:lnTo>
                <a:lnTo>
                  <a:pt x="207727" y="8372"/>
                </a:lnTo>
                <a:lnTo>
                  <a:pt x="199244" y="8372"/>
                </a:lnTo>
                <a:lnTo>
                  <a:pt x="199244" y="0"/>
                </a:lnTo>
                <a:lnTo>
                  <a:pt x="199020" y="0"/>
                </a:lnTo>
                <a:lnTo>
                  <a:pt x="199020" y="8372"/>
                </a:lnTo>
                <a:lnTo>
                  <a:pt x="190593" y="8372"/>
                </a:lnTo>
                <a:lnTo>
                  <a:pt x="190593" y="0"/>
                </a:lnTo>
                <a:lnTo>
                  <a:pt x="190370" y="0"/>
                </a:lnTo>
                <a:lnTo>
                  <a:pt x="190370" y="8372"/>
                </a:lnTo>
                <a:lnTo>
                  <a:pt x="181942" y="8372"/>
                </a:lnTo>
                <a:lnTo>
                  <a:pt x="181942" y="0"/>
                </a:lnTo>
                <a:lnTo>
                  <a:pt x="181719" y="0"/>
                </a:lnTo>
                <a:lnTo>
                  <a:pt x="181719" y="8372"/>
                </a:lnTo>
                <a:lnTo>
                  <a:pt x="173292" y="8372"/>
                </a:lnTo>
                <a:lnTo>
                  <a:pt x="173292" y="0"/>
                </a:lnTo>
                <a:lnTo>
                  <a:pt x="173069" y="0"/>
                </a:lnTo>
                <a:lnTo>
                  <a:pt x="173069" y="8372"/>
                </a:lnTo>
                <a:lnTo>
                  <a:pt x="164641" y="8372"/>
                </a:lnTo>
                <a:lnTo>
                  <a:pt x="164641" y="0"/>
                </a:lnTo>
                <a:lnTo>
                  <a:pt x="164418" y="0"/>
                </a:lnTo>
                <a:lnTo>
                  <a:pt x="164418" y="8372"/>
                </a:lnTo>
                <a:lnTo>
                  <a:pt x="155990" y="8372"/>
                </a:lnTo>
                <a:lnTo>
                  <a:pt x="155990" y="0"/>
                </a:lnTo>
                <a:lnTo>
                  <a:pt x="155767" y="0"/>
                </a:lnTo>
                <a:lnTo>
                  <a:pt x="155767" y="8372"/>
                </a:lnTo>
                <a:lnTo>
                  <a:pt x="147340" y="8372"/>
                </a:lnTo>
                <a:lnTo>
                  <a:pt x="147340" y="0"/>
                </a:lnTo>
                <a:lnTo>
                  <a:pt x="147117" y="0"/>
                </a:lnTo>
                <a:lnTo>
                  <a:pt x="147117" y="8372"/>
                </a:lnTo>
                <a:lnTo>
                  <a:pt x="138633" y="8372"/>
                </a:lnTo>
                <a:lnTo>
                  <a:pt x="138633" y="0"/>
                </a:lnTo>
                <a:lnTo>
                  <a:pt x="138410" y="0"/>
                </a:lnTo>
                <a:lnTo>
                  <a:pt x="138410" y="8372"/>
                </a:lnTo>
                <a:lnTo>
                  <a:pt x="129983" y="8372"/>
                </a:lnTo>
                <a:lnTo>
                  <a:pt x="129983" y="0"/>
                </a:lnTo>
                <a:lnTo>
                  <a:pt x="129760" y="0"/>
                </a:lnTo>
                <a:lnTo>
                  <a:pt x="129760" y="8372"/>
                </a:lnTo>
                <a:lnTo>
                  <a:pt x="121332" y="8372"/>
                </a:lnTo>
                <a:lnTo>
                  <a:pt x="121332" y="0"/>
                </a:lnTo>
                <a:lnTo>
                  <a:pt x="121109" y="0"/>
                </a:lnTo>
                <a:lnTo>
                  <a:pt x="121109" y="8372"/>
                </a:lnTo>
                <a:lnTo>
                  <a:pt x="112681" y="8372"/>
                </a:lnTo>
                <a:lnTo>
                  <a:pt x="112681" y="0"/>
                </a:lnTo>
                <a:lnTo>
                  <a:pt x="112458" y="0"/>
                </a:lnTo>
                <a:lnTo>
                  <a:pt x="112458" y="8372"/>
                </a:lnTo>
                <a:lnTo>
                  <a:pt x="104031" y="8372"/>
                </a:lnTo>
                <a:lnTo>
                  <a:pt x="104031" y="0"/>
                </a:lnTo>
                <a:lnTo>
                  <a:pt x="103808" y="0"/>
                </a:lnTo>
                <a:lnTo>
                  <a:pt x="103808" y="8372"/>
                </a:lnTo>
                <a:lnTo>
                  <a:pt x="95380" y="8372"/>
                </a:lnTo>
                <a:lnTo>
                  <a:pt x="95380" y="0"/>
                </a:lnTo>
                <a:lnTo>
                  <a:pt x="95157" y="0"/>
                </a:lnTo>
                <a:lnTo>
                  <a:pt x="95157" y="8372"/>
                </a:lnTo>
                <a:lnTo>
                  <a:pt x="86730" y="8372"/>
                </a:lnTo>
                <a:lnTo>
                  <a:pt x="86730" y="0"/>
                </a:lnTo>
                <a:lnTo>
                  <a:pt x="86506" y="0"/>
                </a:lnTo>
                <a:lnTo>
                  <a:pt x="86506" y="8372"/>
                </a:lnTo>
                <a:lnTo>
                  <a:pt x="78023" y="8372"/>
                </a:lnTo>
                <a:lnTo>
                  <a:pt x="78023" y="0"/>
                </a:lnTo>
                <a:lnTo>
                  <a:pt x="77800" y="0"/>
                </a:lnTo>
                <a:lnTo>
                  <a:pt x="77800" y="8372"/>
                </a:lnTo>
                <a:lnTo>
                  <a:pt x="69373" y="8372"/>
                </a:lnTo>
                <a:lnTo>
                  <a:pt x="69373" y="0"/>
                </a:lnTo>
                <a:lnTo>
                  <a:pt x="69149" y="0"/>
                </a:lnTo>
                <a:lnTo>
                  <a:pt x="69149" y="8372"/>
                </a:lnTo>
                <a:lnTo>
                  <a:pt x="60722" y="8372"/>
                </a:lnTo>
                <a:lnTo>
                  <a:pt x="60722" y="0"/>
                </a:lnTo>
                <a:lnTo>
                  <a:pt x="60499" y="0"/>
                </a:lnTo>
                <a:lnTo>
                  <a:pt x="60499" y="8372"/>
                </a:lnTo>
                <a:lnTo>
                  <a:pt x="52071" y="8372"/>
                </a:lnTo>
                <a:lnTo>
                  <a:pt x="52071" y="0"/>
                </a:lnTo>
                <a:lnTo>
                  <a:pt x="51848" y="0"/>
                </a:lnTo>
                <a:lnTo>
                  <a:pt x="51848" y="8372"/>
                </a:lnTo>
                <a:lnTo>
                  <a:pt x="43421" y="8372"/>
                </a:lnTo>
                <a:lnTo>
                  <a:pt x="43421" y="0"/>
                </a:lnTo>
                <a:lnTo>
                  <a:pt x="43197" y="0"/>
                </a:lnTo>
                <a:lnTo>
                  <a:pt x="43197" y="8372"/>
                </a:lnTo>
                <a:lnTo>
                  <a:pt x="34770" y="8372"/>
                </a:lnTo>
                <a:lnTo>
                  <a:pt x="34770" y="0"/>
                </a:lnTo>
                <a:lnTo>
                  <a:pt x="34547" y="0"/>
                </a:lnTo>
                <a:lnTo>
                  <a:pt x="34547" y="8372"/>
                </a:lnTo>
                <a:lnTo>
                  <a:pt x="26064" y="8372"/>
                </a:lnTo>
                <a:lnTo>
                  <a:pt x="26064" y="0"/>
                </a:lnTo>
                <a:lnTo>
                  <a:pt x="25840" y="0"/>
                </a:lnTo>
                <a:lnTo>
                  <a:pt x="25840" y="8372"/>
                </a:lnTo>
                <a:lnTo>
                  <a:pt x="17413" y="8372"/>
                </a:lnTo>
                <a:lnTo>
                  <a:pt x="17413" y="0"/>
                </a:lnTo>
                <a:lnTo>
                  <a:pt x="17190" y="0"/>
                </a:lnTo>
                <a:lnTo>
                  <a:pt x="17190" y="8372"/>
                </a:lnTo>
                <a:lnTo>
                  <a:pt x="8762" y="8372"/>
                </a:lnTo>
                <a:lnTo>
                  <a:pt x="8762" y="0"/>
                </a:lnTo>
                <a:close/>
              </a:path>
            </a:pathLst>
          </a:custGeom>
          <a:solidFill>
            <a:srgbClr val="00041C">
              <a:alpha val="18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739675" y="401250"/>
            <a:ext cx="7686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itillium Web ExtraLight"/>
              <a:buNone/>
              <a:defRPr sz="3000">
                <a:solidFill>
                  <a:schemeClr val="lt1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itillium Web ExtraLight"/>
              <a:buNone/>
              <a:defRPr sz="3000">
                <a:solidFill>
                  <a:schemeClr val="lt1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itillium Web ExtraLight"/>
              <a:buNone/>
              <a:defRPr sz="3000">
                <a:solidFill>
                  <a:schemeClr val="lt1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itillium Web ExtraLight"/>
              <a:buNone/>
              <a:defRPr sz="3000">
                <a:solidFill>
                  <a:schemeClr val="lt1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itillium Web ExtraLight"/>
              <a:buNone/>
              <a:defRPr sz="3000">
                <a:solidFill>
                  <a:schemeClr val="lt1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itillium Web ExtraLight"/>
              <a:buNone/>
              <a:defRPr sz="3000">
                <a:solidFill>
                  <a:schemeClr val="lt1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itillium Web ExtraLight"/>
              <a:buNone/>
              <a:defRPr sz="3000">
                <a:solidFill>
                  <a:schemeClr val="lt1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itillium Web ExtraLight"/>
              <a:buNone/>
              <a:defRPr sz="3000">
                <a:solidFill>
                  <a:schemeClr val="lt1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itillium Web ExtraLight"/>
              <a:buNone/>
              <a:defRPr sz="3000">
                <a:solidFill>
                  <a:schemeClr val="lt1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739680" y="1152528"/>
            <a:ext cx="7686000" cy="30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▫"/>
              <a:def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-"/>
              <a:def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-"/>
              <a:def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-"/>
              <a:def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-"/>
              <a:def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-"/>
              <a:def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●"/>
              <a:def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○"/>
              <a:def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6E86B6"/>
              </a:buClr>
              <a:buSzPts val="2400"/>
              <a:buFont typeface="Titillium Web"/>
              <a:buChar char="■"/>
              <a:def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 algn="ctr">
              <a:buNone/>
              <a:defRPr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lvl="2" algn="ctr">
              <a:buNone/>
              <a:defRPr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lvl="3" algn="ctr">
              <a:buNone/>
              <a:defRPr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lvl="4" algn="ctr">
              <a:buNone/>
              <a:defRPr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lvl="5" algn="ctr">
              <a:buNone/>
              <a:defRPr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lvl="6" algn="ctr">
              <a:buNone/>
              <a:defRPr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lvl="7" algn="ctr">
              <a:buNone/>
              <a:defRPr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lvl="8" algn="ctr">
              <a:buNone/>
              <a:defRPr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2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15"/>
          <p:cNvSpPr txBox="1">
            <a:spLocks noGrp="1"/>
          </p:cNvSpPr>
          <p:nvPr>
            <p:ph type="ctrTitle"/>
          </p:nvPr>
        </p:nvSpPr>
        <p:spPr>
          <a:xfrm>
            <a:off x="417702" y="1244623"/>
            <a:ext cx="8122023" cy="3250308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hu-HU" sz="4800" b="1" dirty="0">
                <a:solidFill>
                  <a:schemeClr val="bg1"/>
                </a:solidFill>
              </a:rPr>
              <a:t>Hogyan lehet automatizálni a </a:t>
            </a:r>
            <a:r>
              <a:rPr lang="hu-HU" sz="4800" b="1" dirty="0" err="1">
                <a:solidFill>
                  <a:schemeClr val="bg1"/>
                </a:solidFill>
              </a:rPr>
              <a:t>Machine</a:t>
            </a:r>
            <a:r>
              <a:rPr lang="hu-HU" sz="4800" b="1" dirty="0">
                <a:solidFill>
                  <a:schemeClr val="bg1"/>
                </a:solidFill>
              </a:rPr>
              <a:t> </a:t>
            </a:r>
            <a:r>
              <a:rPr lang="hu-HU" sz="4800" b="1" dirty="0" err="1">
                <a:solidFill>
                  <a:schemeClr val="bg1"/>
                </a:solidFill>
              </a:rPr>
              <a:t>Learning-et</a:t>
            </a:r>
            <a:r>
              <a:rPr lang="hu-HU" sz="4800" b="1" dirty="0">
                <a:solidFill>
                  <a:schemeClr val="bg1"/>
                </a:solidFill>
              </a:rPr>
              <a:t>?</a:t>
            </a:r>
            <a:br>
              <a:rPr lang="hu-HU" sz="3600" b="1" dirty="0">
                <a:solidFill>
                  <a:schemeClr val="bg1"/>
                </a:solidFill>
              </a:rPr>
            </a:br>
            <a:br>
              <a:rPr lang="hu-HU" sz="1100" dirty="0">
                <a:solidFill>
                  <a:schemeClr val="bg1"/>
                </a:solidFill>
              </a:rPr>
            </a:br>
            <a:br>
              <a:rPr lang="hu-HU" sz="1800" b="1" dirty="0">
                <a:solidFill>
                  <a:schemeClr val="bg1"/>
                </a:solidFill>
              </a:rPr>
            </a:br>
            <a:r>
              <a:rPr lang="hu-HU" sz="3200" b="1" dirty="0">
                <a:solidFill>
                  <a:schemeClr val="bg1"/>
                </a:solidFill>
              </a:rPr>
              <a:t>Készítette: Kovács Gyula</a:t>
            </a:r>
            <a:br>
              <a:rPr lang="hu-HU" sz="3200" b="1" dirty="0">
                <a:solidFill>
                  <a:schemeClr val="bg1"/>
                </a:solidFill>
              </a:rPr>
            </a:br>
            <a:r>
              <a:rPr lang="hu-HU" sz="3200" b="1" dirty="0">
                <a:solidFill>
                  <a:schemeClr val="bg1"/>
                </a:solidFill>
              </a:rPr>
              <a:t>2024.04.10</a:t>
            </a:r>
            <a:br>
              <a:rPr lang="hu-HU" sz="3200" b="1" dirty="0">
                <a:solidFill>
                  <a:schemeClr val="bg1"/>
                </a:solidFill>
              </a:rPr>
            </a:br>
            <a:r>
              <a:rPr lang="hu-HU" sz="3200" b="1" dirty="0">
                <a:solidFill>
                  <a:schemeClr val="bg1"/>
                </a:solidFill>
              </a:rPr>
              <a:t>DS Klub </a:t>
            </a:r>
            <a:endParaRPr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F39BE7A6-BD97-B198-D336-F4B69499A4D3}"/>
              </a:ext>
            </a:extLst>
          </p:cNvPr>
          <p:cNvSpPr txBox="1"/>
          <p:nvPr/>
        </p:nvSpPr>
        <p:spPr>
          <a:xfrm>
            <a:off x="1781011" y="2378809"/>
            <a:ext cx="5581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3_dsklub_20240410_PyCaret</a:t>
            </a:r>
          </a:p>
        </p:txBody>
      </p:sp>
    </p:spTree>
    <p:extLst>
      <p:ext uri="{BB962C8B-B14F-4D97-AF65-F5344CB8AC3E}">
        <p14:creationId xmlns:p14="http://schemas.microsoft.com/office/powerpoint/2010/main" val="726124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C0E91CD0-03D7-CD12-CA8E-A1A8E654D578}"/>
              </a:ext>
            </a:extLst>
          </p:cNvPr>
          <p:cNvSpPr/>
          <p:nvPr/>
        </p:nvSpPr>
        <p:spPr>
          <a:xfrm>
            <a:off x="136385" y="1131189"/>
            <a:ext cx="3114021" cy="3836194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FAC31475-BDE2-2E99-C1DC-BD2E907633CD}"/>
              </a:ext>
            </a:extLst>
          </p:cNvPr>
          <p:cNvSpPr/>
          <p:nvPr/>
        </p:nvSpPr>
        <p:spPr>
          <a:xfrm>
            <a:off x="3471863" y="1121569"/>
            <a:ext cx="5114712" cy="3836194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2" name="Google Shape;960;p32"/>
          <p:cNvSpPr txBox="1">
            <a:spLocks noGrp="1"/>
          </p:cNvSpPr>
          <p:nvPr>
            <p:ph type="title"/>
          </p:nvPr>
        </p:nvSpPr>
        <p:spPr>
          <a:xfrm>
            <a:off x="243788" y="107225"/>
            <a:ext cx="785768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/>
              <a:t>Milyen </a:t>
            </a:r>
            <a:r>
              <a:rPr lang="hu-HU" sz="3200" b="1" dirty="0" err="1"/>
              <a:t>AutoMl</a:t>
            </a:r>
            <a:r>
              <a:rPr lang="hu-HU" sz="3200" b="1" dirty="0"/>
              <a:t> csomagok vannak?</a:t>
            </a:r>
            <a:endParaRPr sz="3200" b="1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295C9BD9-8061-8A95-3F78-F63AB805E747}"/>
              </a:ext>
            </a:extLst>
          </p:cNvPr>
          <p:cNvSpPr txBox="1"/>
          <p:nvPr/>
        </p:nvSpPr>
        <p:spPr>
          <a:xfrm>
            <a:off x="6197558" y="2301002"/>
            <a:ext cx="2389017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Auto-</a:t>
            </a:r>
            <a:r>
              <a:rPr lang="en-US" sz="1800" dirty="0" err="1">
                <a:solidFill>
                  <a:schemeClr val="tx1"/>
                </a:solidFill>
              </a:rPr>
              <a:t>sklearn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FLAML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EvalML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AutoKeras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Auto-</a:t>
            </a:r>
            <a:r>
              <a:rPr lang="en-US" sz="1800" dirty="0" err="1">
                <a:solidFill>
                  <a:schemeClr val="tx1"/>
                </a:solidFill>
              </a:rPr>
              <a:t>ViML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AutoGluon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0A7449C9-F444-BC0C-CEB0-F0AC50B63534}"/>
              </a:ext>
            </a:extLst>
          </p:cNvPr>
          <p:cNvSpPr txBox="1"/>
          <p:nvPr/>
        </p:nvSpPr>
        <p:spPr>
          <a:xfrm>
            <a:off x="284630" y="2488672"/>
            <a:ext cx="2789201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000" dirty="0" err="1">
                <a:solidFill>
                  <a:schemeClr val="tx1"/>
                </a:solidFill>
              </a:rPr>
              <a:t>Exploratory</a:t>
            </a:r>
            <a:r>
              <a:rPr lang="hu-HU" sz="2000" dirty="0">
                <a:solidFill>
                  <a:schemeClr val="tx1"/>
                </a:solidFill>
              </a:rPr>
              <a:t>: </a:t>
            </a:r>
            <a:r>
              <a:rPr lang="hu-HU" sz="2000" dirty="0" err="1">
                <a:solidFill>
                  <a:schemeClr val="tx1"/>
                </a:solidFill>
              </a:rPr>
              <a:t>ydata</a:t>
            </a:r>
            <a:r>
              <a:rPr lang="hu-HU" sz="2000" dirty="0">
                <a:solidFill>
                  <a:schemeClr val="tx1"/>
                </a:solidFill>
              </a:rPr>
              <a:t>-profiling </a:t>
            </a:r>
            <a:r>
              <a:rPr lang="hu-HU" sz="1600" dirty="0">
                <a:solidFill>
                  <a:schemeClr val="tx1"/>
                </a:solidFill>
              </a:rPr>
              <a:t>(korábban </a:t>
            </a:r>
            <a:r>
              <a:rPr lang="hu-HU" sz="1600" dirty="0" err="1">
                <a:solidFill>
                  <a:schemeClr val="tx1"/>
                </a:solidFill>
              </a:rPr>
              <a:t>Pandas</a:t>
            </a:r>
            <a:r>
              <a:rPr lang="hu-HU" sz="1600" dirty="0">
                <a:solidFill>
                  <a:schemeClr val="tx1"/>
                </a:solidFill>
              </a:rPr>
              <a:t> profiling)</a:t>
            </a:r>
            <a:endParaRPr lang="hu-HU" sz="20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000" dirty="0" err="1">
                <a:solidFill>
                  <a:schemeClr val="tx1"/>
                </a:solidFill>
              </a:rPr>
              <a:t>Snorkel</a:t>
            </a:r>
            <a:r>
              <a:rPr lang="hu-HU" sz="2000" dirty="0">
                <a:solidFill>
                  <a:schemeClr val="tx1"/>
                </a:solidFill>
              </a:rPr>
              <a:t> </a:t>
            </a:r>
            <a:r>
              <a:rPr lang="hu-HU" sz="1600" dirty="0">
                <a:solidFill>
                  <a:schemeClr val="tx1"/>
                </a:solidFill>
              </a:rPr>
              <a:t>(nem teljesen kitöltött célváltozó címkézése)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E49776E6-E860-5FE3-AD0A-537F1091FB8F}"/>
              </a:ext>
            </a:extLst>
          </p:cNvPr>
          <p:cNvSpPr txBox="1"/>
          <p:nvPr/>
        </p:nvSpPr>
        <p:spPr>
          <a:xfrm>
            <a:off x="243788" y="1270611"/>
            <a:ext cx="2870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1800" b="1">
                <a:solidFill>
                  <a:schemeClr val="tx1"/>
                </a:solidFill>
              </a:defRPr>
            </a:lvl1pPr>
          </a:lstStyle>
          <a:p>
            <a:r>
              <a:rPr lang="hu-HU" dirty="0"/>
              <a:t>Nem </a:t>
            </a:r>
            <a:r>
              <a:rPr lang="hu-HU" dirty="0" err="1"/>
              <a:t>AutoML</a:t>
            </a:r>
            <a:r>
              <a:rPr lang="hu-HU" dirty="0"/>
              <a:t> – </a:t>
            </a:r>
          </a:p>
          <a:p>
            <a:r>
              <a:rPr lang="hu-HU" dirty="0"/>
              <a:t>de hasznos csomagok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88F0A987-1B8B-96C4-1B40-56EAA953B8A9}"/>
              </a:ext>
            </a:extLst>
          </p:cNvPr>
          <p:cNvSpPr txBox="1"/>
          <p:nvPr/>
        </p:nvSpPr>
        <p:spPr>
          <a:xfrm>
            <a:off x="5000980" y="1413956"/>
            <a:ext cx="2250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800" b="1" dirty="0" err="1">
                <a:solidFill>
                  <a:schemeClr val="tx1"/>
                </a:solidFill>
              </a:rPr>
              <a:t>AutoML</a:t>
            </a:r>
            <a:r>
              <a:rPr lang="hu-HU" sz="1800" b="1" dirty="0">
                <a:solidFill>
                  <a:schemeClr val="tx1"/>
                </a:solidFill>
              </a:rPr>
              <a:t> csomagok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FF6FDDC6-8423-2535-48AA-FA4208765C44}"/>
              </a:ext>
            </a:extLst>
          </p:cNvPr>
          <p:cNvSpPr txBox="1"/>
          <p:nvPr/>
        </p:nvSpPr>
        <p:spPr>
          <a:xfrm>
            <a:off x="3549075" y="2282560"/>
            <a:ext cx="2648483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1800" dirty="0" err="1">
                <a:solidFill>
                  <a:schemeClr val="tx1"/>
                </a:solidFill>
              </a:rPr>
              <a:t>PyCaret</a:t>
            </a:r>
            <a:endParaRPr lang="hu-HU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rgbClr val="C00000"/>
                </a:solidFill>
              </a:rPr>
              <a:t>H2O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TPOT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tx1"/>
                </a:solidFill>
              </a:rPr>
              <a:t>Ludwig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MLBox</a:t>
            </a:r>
            <a:endParaRPr lang="hu-HU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Auto-</a:t>
            </a:r>
            <a:r>
              <a:rPr lang="en-US" sz="1800" dirty="0" err="1">
                <a:solidFill>
                  <a:schemeClr val="tx1"/>
                </a:solidFill>
              </a:rPr>
              <a:t>sklearn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825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12" name="Google Shape;960;p32"/>
          <p:cNvSpPr txBox="1">
            <a:spLocks noGrp="1"/>
          </p:cNvSpPr>
          <p:nvPr>
            <p:ph type="title"/>
          </p:nvPr>
        </p:nvSpPr>
        <p:spPr>
          <a:xfrm>
            <a:off x="243788" y="107225"/>
            <a:ext cx="8900212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/>
              <a:t>H2O </a:t>
            </a:r>
            <a:r>
              <a:rPr lang="hu-HU" sz="2000" b="1" dirty="0"/>
              <a:t>(https://docs.h2o.ai/h2o/latest-stable/h2o-docs/automl.html)</a:t>
            </a:r>
            <a:endParaRPr sz="2000" b="1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E4ECD605-E835-4CDD-2A5D-2EE0C613BB3A}"/>
              </a:ext>
            </a:extLst>
          </p:cNvPr>
          <p:cNvSpPr txBox="1"/>
          <p:nvPr/>
        </p:nvSpPr>
        <p:spPr>
          <a:xfrm>
            <a:off x="116148" y="1155513"/>
            <a:ext cx="7985327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2400" dirty="0">
                <a:solidFill>
                  <a:schemeClr val="bg1"/>
                </a:solidFill>
              </a:rPr>
              <a:t>A H20 valójában egy gyűjtő portál, ahol rengeteg DS/ML/AI szolgáltatás vehető igénybe</a:t>
            </a:r>
          </a:p>
          <a:p>
            <a:pPr marL="514350" indent="-514350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2400" dirty="0">
                <a:solidFill>
                  <a:schemeClr val="bg1"/>
                </a:solidFill>
              </a:rPr>
              <a:t>Egyik ilyen szolgáltatásuk a h2o </a:t>
            </a:r>
            <a:r>
              <a:rPr lang="hu-HU" sz="2400" dirty="0" err="1">
                <a:solidFill>
                  <a:schemeClr val="bg1"/>
                </a:solidFill>
              </a:rPr>
              <a:t>autoML</a:t>
            </a:r>
            <a:r>
              <a:rPr lang="hu-HU" sz="2400" dirty="0">
                <a:solidFill>
                  <a:schemeClr val="bg1"/>
                </a:solidFill>
              </a:rPr>
              <a:t> csomag (R/Python) 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C5521092-8EAD-6513-24D3-BC67FC28EAE9}"/>
              </a:ext>
            </a:extLst>
          </p:cNvPr>
          <p:cNvSpPr txBox="1"/>
          <p:nvPr/>
        </p:nvSpPr>
        <p:spPr>
          <a:xfrm>
            <a:off x="243788" y="2943226"/>
            <a:ext cx="361473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bg1"/>
              </a:buClr>
            </a:pPr>
            <a:r>
              <a:rPr lang="hu-HU" sz="2400" b="1" dirty="0">
                <a:solidFill>
                  <a:schemeClr val="bg1"/>
                </a:solidFill>
              </a:rPr>
              <a:t>Előnyei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bg1"/>
                </a:solidFill>
              </a:rPr>
              <a:t>Talán a H2O adja a legjobb modelleket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bg1"/>
                </a:solidFill>
              </a:rPr>
              <a:t>Nagyon részletes leírás a modellekről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bg1"/>
                </a:solidFill>
              </a:rPr>
              <a:t>Skálázható megoldás, </a:t>
            </a:r>
            <a:r>
              <a:rPr lang="hu-HU" sz="1800" dirty="0" err="1">
                <a:solidFill>
                  <a:schemeClr val="bg1"/>
                </a:solidFill>
              </a:rPr>
              <a:t>hiper</a:t>
            </a:r>
            <a:r>
              <a:rPr lang="hu-HU" sz="1800" dirty="0">
                <a:solidFill>
                  <a:schemeClr val="bg1"/>
                </a:solidFill>
              </a:rPr>
              <a:t>-paraméterezésben erős</a:t>
            </a:r>
          </a:p>
          <a:p>
            <a:pPr>
              <a:buClr>
                <a:schemeClr val="bg1"/>
              </a:buClr>
            </a:pPr>
            <a:endParaRPr lang="hu-HU" sz="1800" dirty="0">
              <a:solidFill>
                <a:schemeClr val="bg1"/>
              </a:solidFill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94D14882-FA9F-474C-51C9-2ABEC15D70C7}"/>
              </a:ext>
            </a:extLst>
          </p:cNvPr>
          <p:cNvSpPr txBox="1"/>
          <p:nvPr/>
        </p:nvSpPr>
        <p:spPr>
          <a:xfrm>
            <a:off x="4407600" y="2943226"/>
            <a:ext cx="445767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bg1"/>
              </a:buClr>
            </a:pPr>
            <a:r>
              <a:rPr lang="hu-HU" sz="2400" b="1" dirty="0">
                <a:solidFill>
                  <a:schemeClr val="bg1"/>
                </a:solidFill>
              </a:rPr>
              <a:t>Hátránya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bg1"/>
                </a:solidFill>
              </a:rPr>
              <a:t>Nem bonyolult a használata, de nincs minden automatizálva (pl. mintavételezés)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bg1"/>
                </a:solidFill>
              </a:rPr>
              <a:t>Speciális formátumú </a:t>
            </a:r>
            <a:r>
              <a:rPr lang="hu-HU" sz="1800" dirty="0" err="1">
                <a:solidFill>
                  <a:schemeClr val="bg1"/>
                </a:solidFill>
              </a:rPr>
              <a:t>DataFrame</a:t>
            </a:r>
            <a:r>
              <a:rPr lang="hu-HU" sz="1800" dirty="0">
                <a:solidFill>
                  <a:schemeClr val="bg1"/>
                </a:solidFill>
              </a:rPr>
              <a:t>-en működik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bg1"/>
                </a:solidFill>
              </a:rPr>
              <a:t>A </a:t>
            </a:r>
            <a:r>
              <a:rPr lang="hu-HU" sz="1800" dirty="0" err="1">
                <a:solidFill>
                  <a:schemeClr val="bg1"/>
                </a:solidFill>
              </a:rPr>
              <a:t>feaure</a:t>
            </a:r>
            <a:r>
              <a:rPr lang="hu-HU" sz="1800" dirty="0">
                <a:solidFill>
                  <a:schemeClr val="bg1"/>
                </a:solidFill>
              </a:rPr>
              <a:t> </a:t>
            </a:r>
            <a:r>
              <a:rPr lang="hu-HU" sz="1800" dirty="0" err="1">
                <a:solidFill>
                  <a:schemeClr val="bg1"/>
                </a:solidFill>
              </a:rPr>
              <a:t>selection</a:t>
            </a:r>
            <a:r>
              <a:rPr lang="hu-HU" sz="1800" dirty="0">
                <a:solidFill>
                  <a:schemeClr val="bg1"/>
                </a:solidFill>
              </a:rPr>
              <a:t> külön utasítás</a:t>
            </a:r>
          </a:p>
          <a:p>
            <a:pPr>
              <a:buClr>
                <a:schemeClr val="bg1"/>
              </a:buClr>
            </a:pPr>
            <a:endParaRPr lang="hu-HU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984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F39BE7A6-BD97-B198-D336-F4B69499A4D3}"/>
              </a:ext>
            </a:extLst>
          </p:cNvPr>
          <p:cNvSpPr txBox="1"/>
          <p:nvPr/>
        </p:nvSpPr>
        <p:spPr>
          <a:xfrm>
            <a:off x="1900238" y="2279362"/>
            <a:ext cx="4943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4_dsklub_20240410_H2O</a:t>
            </a:r>
          </a:p>
        </p:txBody>
      </p:sp>
    </p:spTree>
    <p:extLst>
      <p:ext uri="{BB962C8B-B14F-4D97-AF65-F5344CB8AC3E}">
        <p14:creationId xmlns:p14="http://schemas.microsoft.com/office/powerpoint/2010/main" val="1418710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12" name="Google Shape;960;p32"/>
          <p:cNvSpPr txBox="1">
            <a:spLocks noGrp="1"/>
          </p:cNvSpPr>
          <p:nvPr>
            <p:ph type="title"/>
          </p:nvPr>
        </p:nvSpPr>
        <p:spPr>
          <a:xfrm>
            <a:off x="243788" y="107225"/>
            <a:ext cx="785768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/>
              <a:t>Eredmény</a:t>
            </a:r>
            <a:endParaRPr sz="3200" b="1" dirty="0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FF6FDDC6-8423-2535-48AA-FA4208765C44}"/>
              </a:ext>
            </a:extLst>
          </p:cNvPr>
          <p:cNvSpPr txBox="1"/>
          <p:nvPr/>
        </p:nvSpPr>
        <p:spPr>
          <a:xfrm>
            <a:off x="434735" y="1896796"/>
            <a:ext cx="84305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+mj-lt"/>
              <a:buAutoNum type="arabicPeriod"/>
            </a:pPr>
            <a:r>
              <a:rPr lang="hu-HU" sz="2000" dirty="0" err="1">
                <a:solidFill>
                  <a:schemeClr val="bg1"/>
                </a:solidFill>
              </a:rPr>
              <a:t>PyCaret</a:t>
            </a:r>
            <a:r>
              <a:rPr lang="hu-HU" sz="2000" dirty="0">
                <a:solidFill>
                  <a:schemeClr val="bg1"/>
                </a:solidFill>
              </a:rPr>
              <a:t> GBM						: 0.874</a:t>
            </a:r>
          </a:p>
          <a:p>
            <a:pPr marL="514350" indent="-514350">
              <a:spcBef>
                <a:spcPts val="600"/>
              </a:spcBef>
              <a:buClrTx/>
              <a:buFont typeface="+mj-lt"/>
              <a:buAutoNum type="arabicPeriod"/>
            </a:pPr>
            <a:r>
              <a:rPr lang="hu-HU" sz="2000" dirty="0">
                <a:solidFill>
                  <a:schemeClr val="bg1"/>
                </a:solidFill>
              </a:rPr>
              <a:t>Kovács Gyula – feldolgozott, standardizált modell GBM	: 0.872</a:t>
            </a:r>
          </a:p>
          <a:p>
            <a:pPr marL="514350" indent="-514350">
              <a:spcBef>
                <a:spcPts val="600"/>
              </a:spcBef>
              <a:buClrTx/>
              <a:buFont typeface="+mj-lt"/>
              <a:buAutoNum type="arabicPeriod"/>
            </a:pPr>
            <a:r>
              <a:rPr lang="hu-HU" sz="2000" dirty="0">
                <a:solidFill>
                  <a:schemeClr val="bg1"/>
                </a:solidFill>
              </a:rPr>
              <a:t>H2o GBM							: 0.868</a:t>
            </a:r>
          </a:p>
          <a:p>
            <a:pPr lvl="2">
              <a:spcBef>
                <a:spcPts val="600"/>
              </a:spcBef>
              <a:buClrTx/>
            </a:pPr>
            <a:r>
              <a:rPr lang="hu-HU" sz="2000" dirty="0">
                <a:solidFill>
                  <a:schemeClr val="bg1"/>
                </a:solidFill>
              </a:rPr>
              <a:t>       Kovács Gyula – feldolgozott, standardizált modell GBM	: 0.868</a:t>
            </a:r>
          </a:p>
          <a:p>
            <a:pPr marL="514350" indent="-514350">
              <a:spcBef>
                <a:spcPts val="600"/>
              </a:spcBef>
              <a:buClrTx/>
              <a:buFont typeface="+mj-lt"/>
              <a:buAutoNum type="arabicPeriod" startAt="5"/>
            </a:pPr>
            <a:r>
              <a:rPr lang="hu-HU" sz="2000" dirty="0">
                <a:solidFill>
                  <a:schemeClr val="bg1"/>
                </a:solidFill>
              </a:rPr>
              <a:t>Kovács Gyula – feldolgozott, standardizált modell GBM	: 0.856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74AD09B8-B0D2-F9F5-8A08-F7DF9AFB072D}"/>
              </a:ext>
            </a:extLst>
          </p:cNvPr>
          <p:cNvSpPr txBox="1"/>
          <p:nvPr/>
        </p:nvSpPr>
        <p:spPr>
          <a:xfrm>
            <a:off x="1039918" y="4728498"/>
            <a:ext cx="68756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50" dirty="0">
                <a:solidFill>
                  <a:schemeClr val="bg1"/>
                </a:solidFill>
              </a:rPr>
              <a:t>https://www.activestate.com/blog/the-top-10-automl-python-packages-to-automate-your-machine-learning-tasks/</a:t>
            </a:r>
          </a:p>
        </p:txBody>
      </p:sp>
    </p:spTree>
    <p:extLst>
      <p:ext uri="{BB962C8B-B14F-4D97-AF65-F5344CB8AC3E}">
        <p14:creationId xmlns:p14="http://schemas.microsoft.com/office/powerpoint/2010/main" val="4221576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12" name="Google Shape;960;p32"/>
          <p:cNvSpPr txBox="1">
            <a:spLocks noGrp="1"/>
          </p:cNvSpPr>
          <p:nvPr>
            <p:ph type="title"/>
          </p:nvPr>
        </p:nvSpPr>
        <p:spPr>
          <a:xfrm>
            <a:off x="243788" y="107225"/>
            <a:ext cx="785768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/>
              <a:t>Többi </a:t>
            </a:r>
            <a:r>
              <a:rPr lang="hu-HU" sz="3200" b="1" dirty="0" err="1"/>
              <a:t>AutoMl</a:t>
            </a:r>
            <a:r>
              <a:rPr lang="hu-HU" sz="3200" b="1" dirty="0"/>
              <a:t> csomag - tapasztalataim</a:t>
            </a:r>
            <a:endParaRPr sz="3200" b="1" dirty="0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FF6FDDC6-8423-2535-48AA-FA4208765C44}"/>
              </a:ext>
            </a:extLst>
          </p:cNvPr>
          <p:cNvSpPr txBox="1"/>
          <p:nvPr/>
        </p:nvSpPr>
        <p:spPr>
          <a:xfrm>
            <a:off x="905888" y="1318153"/>
            <a:ext cx="755924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4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PyCaret</a:t>
            </a:r>
            <a:endParaRPr lang="hu-HU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H2O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TPOT</a:t>
            </a:r>
            <a:r>
              <a:rPr lang="hu-HU" sz="2400" dirty="0">
                <a:solidFill>
                  <a:schemeClr val="bg1"/>
                </a:solidFill>
              </a:rPr>
              <a:t>: hiányzó értékre hibaüzenet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MLBox</a:t>
            </a:r>
            <a:r>
              <a:rPr lang="hu-HU" sz="2400" dirty="0">
                <a:solidFill>
                  <a:schemeClr val="bg1"/>
                </a:solidFill>
              </a:rPr>
              <a:t>: nem tudtam installálni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400" dirty="0" err="1">
                <a:solidFill>
                  <a:schemeClr val="bg1"/>
                </a:solidFill>
              </a:rPr>
              <a:t>AutoGluon</a:t>
            </a:r>
            <a:r>
              <a:rPr lang="hu-HU" sz="2400" dirty="0">
                <a:solidFill>
                  <a:schemeClr val="bg1"/>
                </a:solidFill>
              </a:rPr>
              <a:t>: minden funkció külön utasítás, gyakorlatilag ugyanannyi kód, mintha Python-ban dolgoznánk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74AD09B8-B0D2-F9F5-8A08-F7DF9AFB072D}"/>
              </a:ext>
            </a:extLst>
          </p:cNvPr>
          <p:cNvSpPr txBox="1"/>
          <p:nvPr/>
        </p:nvSpPr>
        <p:spPr>
          <a:xfrm>
            <a:off x="1039918" y="4728498"/>
            <a:ext cx="68756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50" dirty="0">
                <a:solidFill>
                  <a:schemeClr val="bg1"/>
                </a:solidFill>
              </a:rPr>
              <a:t>https://www.activestate.com/blog/the-top-10-automl-python-packages-to-automate-your-machine-learning-tasks/</a:t>
            </a:r>
          </a:p>
        </p:txBody>
      </p:sp>
    </p:spTree>
    <p:extLst>
      <p:ext uri="{BB962C8B-B14F-4D97-AF65-F5344CB8AC3E}">
        <p14:creationId xmlns:p14="http://schemas.microsoft.com/office/powerpoint/2010/main" val="3356088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12" name="Google Shape;960;p32"/>
          <p:cNvSpPr txBox="1">
            <a:spLocks noGrp="1"/>
          </p:cNvSpPr>
          <p:nvPr>
            <p:ph type="title"/>
          </p:nvPr>
        </p:nvSpPr>
        <p:spPr>
          <a:xfrm>
            <a:off x="243788" y="107225"/>
            <a:ext cx="785768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/>
              <a:t>Összegzés</a:t>
            </a:r>
            <a:endParaRPr sz="3200" b="1" dirty="0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FF6FDDC6-8423-2535-48AA-FA4208765C44}"/>
              </a:ext>
            </a:extLst>
          </p:cNvPr>
          <p:cNvSpPr txBox="1"/>
          <p:nvPr/>
        </p:nvSpPr>
        <p:spPr>
          <a:xfrm>
            <a:off x="371475" y="1189565"/>
            <a:ext cx="816509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400" dirty="0">
                <a:solidFill>
                  <a:schemeClr val="bg1"/>
                </a:solidFill>
              </a:rPr>
              <a:t>A </a:t>
            </a:r>
            <a:r>
              <a:rPr lang="hu-HU" sz="2400" dirty="0" err="1">
                <a:solidFill>
                  <a:schemeClr val="bg1"/>
                </a:solidFill>
              </a:rPr>
              <a:t>data</a:t>
            </a:r>
            <a:r>
              <a:rPr lang="hu-HU" sz="2400" dirty="0">
                <a:solidFill>
                  <a:schemeClr val="bg1"/>
                </a:solidFill>
              </a:rPr>
              <a:t> </a:t>
            </a:r>
            <a:r>
              <a:rPr lang="hu-HU" sz="2400" dirty="0" err="1">
                <a:solidFill>
                  <a:schemeClr val="bg1"/>
                </a:solidFill>
              </a:rPr>
              <a:t>science</a:t>
            </a:r>
            <a:r>
              <a:rPr lang="hu-HU" sz="2400" dirty="0">
                <a:solidFill>
                  <a:schemeClr val="bg1"/>
                </a:solidFill>
              </a:rPr>
              <a:t>/ML elemzések sok lépésből álló, összetett projektek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400" dirty="0">
                <a:solidFill>
                  <a:schemeClr val="bg1"/>
                </a:solidFill>
              </a:rPr>
              <a:t>A lépések egy része automatizálható – erre adnak megoldást az </a:t>
            </a:r>
            <a:r>
              <a:rPr lang="hu-HU" sz="2400" dirty="0" err="1">
                <a:solidFill>
                  <a:schemeClr val="bg1"/>
                </a:solidFill>
              </a:rPr>
              <a:t>autoML</a:t>
            </a:r>
            <a:r>
              <a:rPr lang="hu-HU" sz="2400" dirty="0">
                <a:solidFill>
                  <a:schemeClr val="bg1"/>
                </a:solidFill>
              </a:rPr>
              <a:t> csomagok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400" dirty="0">
                <a:solidFill>
                  <a:schemeClr val="bg1"/>
                </a:solidFill>
              </a:rPr>
              <a:t>Egy </a:t>
            </a:r>
            <a:r>
              <a:rPr lang="hu-HU" sz="2400" dirty="0" err="1">
                <a:solidFill>
                  <a:schemeClr val="bg1"/>
                </a:solidFill>
              </a:rPr>
              <a:t>autoML</a:t>
            </a:r>
            <a:r>
              <a:rPr lang="hu-HU" sz="2400" dirty="0">
                <a:solidFill>
                  <a:schemeClr val="bg1"/>
                </a:solidFill>
              </a:rPr>
              <a:t> csomag akkor igazán hasznos, ha nincs időnk elmélyedni az adatokban és gyorsan kell leszállítani egy megoldást.</a:t>
            </a:r>
          </a:p>
        </p:txBody>
      </p:sp>
    </p:spTree>
    <p:extLst>
      <p:ext uri="{BB962C8B-B14F-4D97-AF65-F5344CB8AC3E}">
        <p14:creationId xmlns:p14="http://schemas.microsoft.com/office/powerpoint/2010/main" val="4145828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2" name="Google Shape;960;p32"/>
          <p:cNvSpPr txBox="1">
            <a:spLocks noGrp="1"/>
          </p:cNvSpPr>
          <p:nvPr>
            <p:ph type="title"/>
          </p:nvPr>
        </p:nvSpPr>
        <p:spPr>
          <a:xfrm>
            <a:off x="156624" y="96939"/>
            <a:ext cx="785768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/>
              <a:t>Prediktív modellezés folyamata</a:t>
            </a:r>
            <a:endParaRPr sz="2000" b="1" dirty="0"/>
          </a:p>
        </p:txBody>
      </p:sp>
      <p:sp>
        <p:nvSpPr>
          <p:cNvPr id="23" name="Nyíl: jobbra mutató 22">
            <a:extLst>
              <a:ext uri="{FF2B5EF4-FFF2-40B4-BE49-F238E27FC236}">
                <a16:creationId xmlns:a16="http://schemas.microsoft.com/office/drawing/2014/main" id="{811C773B-7839-F4C1-9C7D-6D53E9A82BA0}"/>
              </a:ext>
            </a:extLst>
          </p:cNvPr>
          <p:cNvSpPr/>
          <p:nvPr/>
        </p:nvSpPr>
        <p:spPr>
          <a:xfrm>
            <a:off x="332898" y="1496822"/>
            <a:ext cx="8733763" cy="811903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Szövegdoboz 23">
            <a:extLst>
              <a:ext uri="{FF2B5EF4-FFF2-40B4-BE49-F238E27FC236}">
                <a16:creationId xmlns:a16="http://schemas.microsoft.com/office/drawing/2014/main" id="{96ADDB9E-0D24-4F28-0F68-368C10EA7749}"/>
              </a:ext>
            </a:extLst>
          </p:cNvPr>
          <p:cNvSpPr txBox="1"/>
          <p:nvPr/>
        </p:nvSpPr>
        <p:spPr>
          <a:xfrm>
            <a:off x="145900" y="2677480"/>
            <a:ext cx="16614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Adatok tisztítása (null értékek kezelése)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Extrém értékek kezelése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Standardizálás</a:t>
            </a:r>
          </a:p>
          <a:p>
            <a:pPr>
              <a:buClr>
                <a:schemeClr val="bg1"/>
              </a:buClr>
            </a:pPr>
            <a:endParaRPr lang="hu-HU" dirty="0">
              <a:solidFill>
                <a:schemeClr val="bg1"/>
              </a:solidFill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25" name="Téglalap: lekerekített 24">
            <a:extLst>
              <a:ext uri="{FF2B5EF4-FFF2-40B4-BE49-F238E27FC236}">
                <a16:creationId xmlns:a16="http://schemas.microsoft.com/office/drawing/2014/main" id="{D4A3BB8E-27C7-F12D-D3E9-7AE6D243E60A}"/>
              </a:ext>
            </a:extLst>
          </p:cNvPr>
          <p:cNvSpPr/>
          <p:nvPr/>
        </p:nvSpPr>
        <p:spPr>
          <a:xfrm>
            <a:off x="442738" y="1503391"/>
            <a:ext cx="1088502" cy="8119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6" name="Szövegdoboz 25">
            <a:extLst>
              <a:ext uri="{FF2B5EF4-FFF2-40B4-BE49-F238E27FC236}">
                <a16:creationId xmlns:a16="http://schemas.microsoft.com/office/drawing/2014/main" id="{1F5DCCE6-6184-2ED8-41A4-983B166EA38B}"/>
              </a:ext>
            </a:extLst>
          </p:cNvPr>
          <p:cNvSpPr txBox="1"/>
          <p:nvPr/>
        </p:nvSpPr>
        <p:spPr>
          <a:xfrm>
            <a:off x="470465" y="1641163"/>
            <a:ext cx="1088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Adatok feldolgozás</a:t>
            </a:r>
          </a:p>
        </p:txBody>
      </p:sp>
      <p:sp>
        <p:nvSpPr>
          <p:cNvPr id="27" name="Téglalap: lekerekített 26">
            <a:extLst>
              <a:ext uri="{FF2B5EF4-FFF2-40B4-BE49-F238E27FC236}">
                <a16:creationId xmlns:a16="http://schemas.microsoft.com/office/drawing/2014/main" id="{A6663177-7B59-692F-F8BD-9C92A650E805}"/>
              </a:ext>
            </a:extLst>
          </p:cNvPr>
          <p:cNvSpPr/>
          <p:nvPr/>
        </p:nvSpPr>
        <p:spPr>
          <a:xfrm>
            <a:off x="2144670" y="1503391"/>
            <a:ext cx="1088502" cy="8119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8" name="Szövegdoboz 27">
            <a:extLst>
              <a:ext uri="{FF2B5EF4-FFF2-40B4-BE49-F238E27FC236}">
                <a16:creationId xmlns:a16="http://schemas.microsoft.com/office/drawing/2014/main" id="{822AEF96-E0BD-2F9F-8621-9A171FA0ED13}"/>
              </a:ext>
            </a:extLst>
          </p:cNvPr>
          <p:cNvSpPr txBox="1"/>
          <p:nvPr/>
        </p:nvSpPr>
        <p:spPr>
          <a:xfrm>
            <a:off x="2144670" y="1654123"/>
            <a:ext cx="1088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/>
              <a:t>Exploratory</a:t>
            </a:r>
            <a:r>
              <a:rPr lang="hu-HU" dirty="0"/>
              <a:t> elemzés</a:t>
            </a:r>
          </a:p>
        </p:txBody>
      </p:sp>
      <p:sp>
        <p:nvSpPr>
          <p:cNvPr id="29" name="Szövegdoboz 28">
            <a:extLst>
              <a:ext uri="{FF2B5EF4-FFF2-40B4-BE49-F238E27FC236}">
                <a16:creationId xmlns:a16="http://schemas.microsoft.com/office/drawing/2014/main" id="{76C080AB-F478-BDDA-1521-A9A6443057B4}"/>
              </a:ext>
            </a:extLst>
          </p:cNvPr>
          <p:cNvSpPr txBox="1"/>
          <p:nvPr/>
        </p:nvSpPr>
        <p:spPr>
          <a:xfrm>
            <a:off x="1853661" y="2684049"/>
            <a:ext cx="17544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Alapeloszlások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Kereszttáblák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Adatvizualizáció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„</a:t>
            </a:r>
            <a:r>
              <a:rPr lang="hu-HU" dirty="0" err="1">
                <a:solidFill>
                  <a:schemeClr val="bg1"/>
                </a:solidFill>
              </a:rPr>
              <a:t>Feature</a:t>
            </a:r>
            <a:r>
              <a:rPr lang="hu-HU" dirty="0">
                <a:solidFill>
                  <a:schemeClr val="bg1"/>
                </a:solidFill>
              </a:rPr>
              <a:t> </a:t>
            </a:r>
            <a:r>
              <a:rPr lang="hu-HU" dirty="0" err="1">
                <a:solidFill>
                  <a:schemeClr val="bg1"/>
                </a:solidFill>
              </a:rPr>
              <a:t>importance</a:t>
            </a:r>
            <a:r>
              <a:rPr lang="hu-HU" dirty="0">
                <a:solidFill>
                  <a:schemeClr val="bg1"/>
                </a:solidFill>
              </a:rPr>
              <a:t>” 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„</a:t>
            </a:r>
            <a:r>
              <a:rPr lang="hu-HU" dirty="0" err="1">
                <a:solidFill>
                  <a:schemeClr val="bg1"/>
                </a:solidFill>
              </a:rPr>
              <a:t>Feature</a:t>
            </a:r>
            <a:r>
              <a:rPr lang="hu-HU" dirty="0">
                <a:solidFill>
                  <a:schemeClr val="bg1"/>
                </a:solidFill>
              </a:rPr>
              <a:t> </a:t>
            </a:r>
            <a:r>
              <a:rPr lang="hu-HU" dirty="0" err="1">
                <a:solidFill>
                  <a:schemeClr val="bg1"/>
                </a:solidFill>
              </a:rPr>
              <a:t>extracting</a:t>
            </a:r>
            <a:r>
              <a:rPr lang="hu-HU" dirty="0">
                <a:solidFill>
                  <a:schemeClr val="bg1"/>
                </a:solidFill>
              </a:rPr>
              <a:t>”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0" name="Téglalap: lekerekített 29">
            <a:extLst>
              <a:ext uri="{FF2B5EF4-FFF2-40B4-BE49-F238E27FC236}">
                <a16:creationId xmlns:a16="http://schemas.microsoft.com/office/drawing/2014/main" id="{A8EE5659-3411-3ED3-6BD8-A092F0E187DD}"/>
              </a:ext>
            </a:extLst>
          </p:cNvPr>
          <p:cNvSpPr/>
          <p:nvPr/>
        </p:nvSpPr>
        <p:spPr>
          <a:xfrm>
            <a:off x="4122615" y="1509284"/>
            <a:ext cx="1088502" cy="8119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" name="Szövegdoboz 30">
            <a:extLst>
              <a:ext uri="{FF2B5EF4-FFF2-40B4-BE49-F238E27FC236}">
                <a16:creationId xmlns:a16="http://schemas.microsoft.com/office/drawing/2014/main" id="{F43E232A-E73D-DB49-2976-D786A288ADB8}"/>
              </a:ext>
            </a:extLst>
          </p:cNvPr>
          <p:cNvSpPr txBox="1"/>
          <p:nvPr/>
        </p:nvSpPr>
        <p:spPr>
          <a:xfrm>
            <a:off x="4094888" y="1666164"/>
            <a:ext cx="1088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Új változók létrehozás</a:t>
            </a:r>
          </a:p>
        </p:txBody>
      </p:sp>
      <p:sp>
        <p:nvSpPr>
          <p:cNvPr id="32" name="Szövegdoboz 31">
            <a:extLst>
              <a:ext uri="{FF2B5EF4-FFF2-40B4-BE49-F238E27FC236}">
                <a16:creationId xmlns:a16="http://schemas.microsoft.com/office/drawing/2014/main" id="{853D906C-3ED1-AB5E-B8BA-881D65D09E6D}"/>
              </a:ext>
            </a:extLst>
          </p:cNvPr>
          <p:cNvSpPr txBox="1"/>
          <p:nvPr/>
        </p:nvSpPr>
        <p:spPr>
          <a:xfrm>
            <a:off x="3741265" y="2682623"/>
            <a:ext cx="16614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Kategorizálás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 err="1">
                <a:solidFill>
                  <a:schemeClr val="bg1"/>
                </a:solidFill>
              </a:rPr>
              <a:t>Numerizálás</a:t>
            </a:r>
            <a:r>
              <a:rPr lang="hu-HU" dirty="0">
                <a:solidFill>
                  <a:schemeClr val="bg1"/>
                </a:solidFill>
              </a:rPr>
              <a:t> (</a:t>
            </a:r>
            <a:r>
              <a:rPr lang="hu-HU" dirty="0" err="1">
                <a:solidFill>
                  <a:schemeClr val="bg1"/>
                </a:solidFill>
              </a:rPr>
              <a:t>dummy</a:t>
            </a:r>
            <a:r>
              <a:rPr lang="hu-HU" dirty="0">
                <a:solidFill>
                  <a:schemeClr val="bg1"/>
                </a:solidFill>
              </a:rPr>
              <a:t> változók létrehozása)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Meglévő változókból új változók létrehozása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3" name="Nyíl: szalag, lefelé mutató 32">
            <a:extLst>
              <a:ext uri="{FF2B5EF4-FFF2-40B4-BE49-F238E27FC236}">
                <a16:creationId xmlns:a16="http://schemas.microsoft.com/office/drawing/2014/main" id="{00E107C9-EC28-0565-33D2-24CF44072F93}"/>
              </a:ext>
            </a:extLst>
          </p:cNvPr>
          <p:cNvSpPr/>
          <p:nvPr/>
        </p:nvSpPr>
        <p:spPr>
          <a:xfrm>
            <a:off x="3159366" y="1179515"/>
            <a:ext cx="1616659" cy="375248"/>
          </a:xfrm>
          <a:prstGeom prst="curvedDownArrow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34" name="Nyíl: szalag, lefelé mutató 33">
            <a:extLst>
              <a:ext uri="{FF2B5EF4-FFF2-40B4-BE49-F238E27FC236}">
                <a16:creationId xmlns:a16="http://schemas.microsoft.com/office/drawing/2014/main" id="{2AF8AFB7-B9AE-08E0-7458-B53B8C7D38FD}"/>
              </a:ext>
            </a:extLst>
          </p:cNvPr>
          <p:cNvSpPr/>
          <p:nvPr/>
        </p:nvSpPr>
        <p:spPr>
          <a:xfrm rot="10800000">
            <a:off x="3135626" y="2258465"/>
            <a:ext cx="1616659" cy="375248"/>
          </a:xfrm>
          <a:prstGeom prst="curvedDownArrow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35" name="Téglalap: lekerekített 34">
            <a:extLst>
              <a:ext uri="{FF2B5EF4-FFF2-40B4-BE49-F238E27FC236}">
                <a16:creationId xmlns:a16="http://schemas.microsoft.com/office/drawing/2014/main" id="{94416859-5A8A-C9AB-0484-8A030B73F95F}"/>
              </a:ext>
            </a:extLst>
          </p:cNvPr>
          <p:cNvSpPr/>
          <p:nvPr/>
        </p:nvSpPr>
        <p:spPr>
          <a:xfrm>
            <a:off x="5901385" y="1508066"/>
            <a:ext cx="1088502" cy="8119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6" name="Szövegdoboz 35">
            <a:extLst>
              <a:ext uri="{FF2B5EF4-FFF2-40B4-BE49-F238E27FC236}">
                <a16:creationId xmlns:a16="http://schemas.microsoft.com/office/drawing/2014/main" id="{A85CA968-B131-5DEE-EE59-CF442F9FF9CB}"/>
              </a:ext>
            </a:extLst>
          </p:cNvPr>
          <p:cNvSpPr txBox="1"/>
          <p:nvPr/>
        </p:nvSpPr>
        <p:spPr>
          <a:xfrm>
            <a:off x="5891367" y="1534777"/>
            <a:ext cx="10885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Teszt tanító adatbázis</a:t>
            </a:r>
          </a:p>
        </p:txBody>
      </p:sp>
      <p:sp>
        <p:nvSpPr>
          <p:cNvPr id="37" name="Szövegdoboz 36">
            <a:extLst>
              <a:ext uri="{FF2B5EF4-FFF2-40B4-BE49-F238E27FC236}">
                <a16:creationId xmlns:a16="http://schemas.microsoft.com/office/drawing/2014/main" id="{AE06E58B-0704-E142-0705-EFF7A3955AAF}"/>
              </a:ext>
            </a:extLst>
          </p:cNvPr>
          <p:cNvSpPr txBox="1"/>
          <p:nvPr/>
        </p:nvSpPr>
        <p:spPr>
          <a:xfrm>
            <a:off x="5679541" y="2668335"/>
            <a:ext cx="153219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Véletlen minta-vételezés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K-fold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Rétegzett minta-vételezés</a:t>
            </a:r>
          </a:p>
        </p:txBody>
      </p:sp>
      <p:sp>
        <p:nvSpPr>
          <p:cNvPr id="38" name="Téglalap: lekerekített 37">
            <a:extLst>
              <a:ext uri="{FF2B5EF4-FFF2-40B4-BE49-F238E27FC236}">
                <a16:creationId xmlns:a16="http://schemas.microsoft.com/office/drawing/2014/main" id="{D6F614FB-AE81-6EB6-5685-4B4E10228C70}"/>
              </a:ext>
            </a:extLst>
          </p:cNvPr>
          <p:cNvSpPr/>
          <p:nvPr/>
        </p:nvSpPr>
        <p:spPr>
          <a:xfrm>
            <a:off x="7497204" y="1533068"/>
            <a:ext cx="1088502" cy="8119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9" name="Szövegdoboz 38">
            <a:extLst>
              <a:ext uri="{FF2B5EF4-FFF2-40B4-BE49-F238E27FC236}">
                <a16:creationId xmlns:a16="http://schemas.microsoft.com/office/drawing/2014/main" id="{6721FA05-5497-E106-8CAD-C7D62E1DC299}"/>
              </a:ext>
            </a:extLst>
          </p:cNvPr>
          <p:cNvSpPr txBox="1"/>
          <p:nvPr/>
        </p:nvSpPr>
        <p:spPr>
          <a:xfrm>
            <a:off x="7497204" y="1773885"/>
            <a:ext cx="1088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Modellezés</a:t>
            </a:r>
          </a:p>
        </p:txBody>
      </p:sp>
      <p:sp>
        <p:nvSpPr>
          <p:cNvPr id="40" name="Szövegdoboz 39">
            <a:extLst>
              <a:ext uri="{FF2B5EF4-FFF2-40B4-BE49-F238E27FC236}">
                <a16:creationId xmlns:a16="http://schemas.microsoft.com/office/drawing/2014/main" id="{4D2CBC54-09F3-0B58-1469-D220BCDE3CF3}"/>
              </a:ext>
            </a:extLst>
          </p:cNvPr>
          <p:cNvSpPr txBox="1"/>
          <p:nvPr/>
        </p:nvSpPr>
        <p:spPr>
          <a:xfrm>
            <a:off x="7278811" y="2698969"/>
            <a:ext cx="18437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Különböző modelleken tanítás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Modellek paraméterezése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Modellek kiértékelése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„Overfitting” elkerülése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hu-H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21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F39BE7A6-BD97-B198-D336-F4B69499A4D3}"/>
              </a:ext>
            </a:extLst>
          </p:cNvPr>
          <p:cNvSpPr txBox="1"/>
          <p:nvPr/>
        </p:nvSpPr>
        <p:spPr>
          <a:xfrm>
            <a:off x="1758569" y="2279362"/>
            <a:ext cx="56268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1_dsklub_20240409_baseline</a:t>
            </a:r>
          </a:p>
        </p:txBody>
      </p:sp>
    </p:spTree>
    <p:extLst>
      <p:ext uri="{BB962C8B-B14F-4D97-AF65-F5344CB8AC3E}">
        <p14:creationId xmlns:p14="http://schemas.microsoft.com/office/powerpoint/2010/main" val="3117227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12" name="Google Shape;960;p32"/>
          <p:cNvSpPr txBox="1">
            <a:spLocks noGrp="1"/>
          </p:cNvSpPr>
          <p:nvPr>
            <p:ph type="title"/>
          </p:nvPr>
        </p:nvSpPr>
        <p:spPr>
          <a:xfrm>
            <a:off x="156624" y="96939"/>
            <a:ext cx="785768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hu-HU" sz="3200" b="1" dirty="0" err="1"/>
              <a:t>AutoML</a:t>
            </a:r>
            <a:r>
              <a:rPr lang="hu-HU" sz="3200" b="1" dirty="0"/>
              <a:t> mely lépésekben segít</a:t>
            </a:r>
            <a:endParaRPr sz="2000" b="1" dirty="0"/>
          </a:p>
        </p:txBody>
      </p:sp>
      <p:sp>
        <p:nvSpPr>
          <p:cNvPr id="23" name="Nyíl: jobbra mutató 22">
            <a:extLst>
              <a:ext uri="{FF2B5EF4-FFF2-40B4-BE49-F238E27FC236}">
                <a16:creationId xmlns:a16="http://schemas.microsoft.com/office/drawing/2014/main" id="{811C773B-7839-F4C1-9C7D-6D53E9A82BA0}"/>
              </a:ext>
            </a:extLst>
          </p:cNvPr>
          <p:cNvSpPr/>
          <p:nvPr/>
        </p:nvSpPr>
        <p:spPr>
          <a:xfrm>
            <a:off x="332898" y="1496822"/>
            <a:ext cx="8733763" cy="811903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Szövegdoboz 23">
            <a:extLst>
              <a:ext uri="{FF2B5EF4-FFF2-40B4-BE49-F238E27FC236}">
                <a16:creationId xmlns:a16="http://schemas.microsoft.com/office/drawing/2014/main" id="{96ADDB9E-0D24-4F28-0F68-368C10EA7749}"/>
              </a:ext>
            </a:extLst>
          </p:cNvPr>
          <p:cNvSpPr txBox="1"/>
          <p:nvPr/>
        </p:nvSpPr>
        <p:spPr>
          <a:xfrm>
            <a:off x="145900" y="2677480"/>
            <a:ext cx="16614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Adatok tisztítása (null értékek kezelése)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Extrém értékek kezelése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Standardizálás</a:t>
            </a:r>
          </a:p>
          <a:p>
            <a:pPr>
              <a:buClr>
                <a:schemeClr val="bg1"/>
              </a:buClr>
            </a:pPr>
            <a:endParaRPr lang="hu-HU" dirty="0">
              <a:solidFill>
                <a:schemeClr val="bg1"/>
              </a:solidFill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25" name="Téglalap: lekerekített 24">
            <a:extLst>
              <a:ext uri="{FF2B5EF4-FFF2-40B4-BE49-F238E27FC236}">
                <a16:creationId xmlns:a16="http://schemas.microsoft.com/office/drawing/2014/main" id="{D4A3BB8E-27C7-F12D-D3E9-7AE6D243E60A}"/>
              </a:ext>
            </a:extLst>
          </p:cNvPr>
          <p:cNvSpPr/>
          <p:nvPr/>
        </p:nvSpPr>
        <p:spPr>
          <a:xfrm>
            <a:off x="442738" y="1503391"/>
            <a:ext cx="1088502" cy="8119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6" name="Szövegdoboz 25">
            <a:extLst>
              <a:ext uri="{FF2B5EF4-FFF2-40B4-BE49-F238E27FC236}">
                <a16:creationId xmlns:a16="http://schemas.microsoft.com/office/drawing/2014/main" id="{1F5DCCE6-6184-2ED8-41A4-983B166EA38B}"/>
              </a:ext>
            </a:extLst>
          </p:cNvPr>
          <p:cNvSpPr txBox="1"/>
          <p:nvPr/>
        </p:nvSpPr>
        <p:spPr>
          <a:xfrm>
            <a:off x="470465" y="1641163"/>
            <a:ext cx="1088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Adatok feldolgozás</a:t>
            </a:r>
          </a:p>
        </p:txBody>
      </p:sp>
      <p:sp>
        <p:nvSpPr>
          <p:cNvPr id="27" name="Téglalap: lekerekített 26">
            <a:extLst>
              <a:ext uri="{FF2B5EF4-FFF2-40B4-BE49-F238E27FC236}">
                <a16:creationId xmlns:a16="http://schemas.microsoft.com/office/drawing/2014/main" id="{A6663177-7B59-692F-F8BD-9C92A650E805}"/>
              </a:ext>
            </a:extLst>
          </p:cNvPr>
          <p:cNvSpPr/>
          <p:nvPr/>
        </p:nvSpPr>
        <p:spPr>
          <a:xfrm>
            <a:off x="2144670" y="1503391"/>
            <a:ext cx="1088502" cy="8119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8" name="Szövegdoboz 27">
            <a:extLst>
              <a:ext uri="{FF2B5EF4-FFF2-40B4-BE49-F238E27FC236}">
                <a16:creationId xmlns:a16="http://schemas.microsoft.com/office/drawing/2014/main" id="{822AEF96-E0BD-2F9F-8621-9A171FA0ED13}"/>
              </a:ext>
            </a:extLst>
          </p:cNvPr>
          <p:cNvSpPr txBox="1"/>
          <p:nvPr/>
        </p:nvSpPr>
        <p:spPr>
          <a:xfrm>
            <a:off x="2144670" y="1654123"/>
            <a:ext cx="1088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/>
              <a:t>Exploratory</a:t>
            </a:r>
            <a:r>
              <a:rPr lang="hu-HU" dirty="0"/>
              <a:t> elemzés</a:t>
            </a:r>
          </a:p>
        </p:txBody>
      </p:sp>
      <p:sp>
        <p:nvSpPr>
          <p:cNvPr id="29" name="Szövegdoboz 28">
            <a:extLst>
              <a:ext uri="{FF2B5EF4-FFF2-40B4-BE49-F238E27FC236}">
                <a16:creationId xmlns:a16="http://schemas.microsoft.com/office/drawing/2014/main" id="{76C080AB-F478-BDDA-1521-A9A6443057B4}"/>
              </a:ext>
            </a:extLst>
          </p:cNvPr>
          <p:cNvSpPr txBox="1"/>
          <p:nvPr/>
        </p:nvSpPr>
        <p:spPr>
          <a:xfrm>
            <a:off x="1853661" y="2684049"/>
            <a:ext cx="17544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Alapeloszlások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Kereszttáblák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Adatvizualizáció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„</a:t>
            </a:r>
            <a:r>
              <a:rPr lang="hu-HU" dirty="0" err="1">
                <a:solidFill>
                  <a:schemeClr val="bg1"/>
                </a:solidFill>
              </a:rPr>
              <a:t>Feature</a:t>
            </a:r>
            <a:r>
              <a:rPr lang="hu-HU" dirty="0">
                <a:solidFill>
                  <a:schemeClr val="bg1"/>
                </a:solidFill>
              </a:rPr>
              <a:t> </a:t>
            </a:r>
            <a:r>
              <a:rPr lang="hu-HU" dirty="0" err="1">
                <a:solidFill>
                  <a:schemeClr val="bg1"/>
                </a:solidFill>
              </a:rPr>
              <a:t>importance</a:t>
            </a:r>
            <a:r>
              <a:rPr lang="hu-HU" dirty="0">
                <a:solidFill>
                  <a:schemeClr val="bg1"/>
                </a:solidFill>
              </a:rPr>
              <a:t>” 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„</a:t>
            </a:r>
            <a:r>
              <a:rPr lang="hu-HU" dirty="0" err="1">
                <a:solidFill>
                  <a:schemeClr val="bg1"/>
                </a:solidFill>
              </a:rPr>
              <a:t>Feature</a:t>
            </a:r>
            <a:r>
              <a:rPr lang="hu-HU" dirty="0">
                <a:solidFill>
                  <a:schemeClr val="bg1"/>
                </a:solidFill>
              </a:rPr>
              <a:t> </a:t>
            </a:r>
            <a:r>
              <a:rPr lang="hu-HU" dirty="0" err="1">
                <a:solidFill>
                  <a:schemeClr val="bg1"/>
                </a:solidFill>
              </a:rPr>
              <a:t>extracting</a:t>
            </a:r>
            <a:r>
              <a:rPr lang="hu-HU" dirty="0">
                <a:solidFill>
                  <a:schemeClr val="bg1"/>
                </a:solidFill>
              </a:rPr>
              <a:t>”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0" name="Téglalap: lekerekített 29">
            <a:extLst>
              <a:ext uri="{FF2B5EF4-FFF2-40B4-BE49-F238E27FC236}">
                <a16:creationId xmlns:a16="http://schemas.microsoft.com/office/drawing/2014/main" id="{A8EE5659-3411-3ED3-6BD8-A092F0E187DD}"/>
              </a:ext>
            </a:extLst>
          </p:cNvPr>
          <p:cNvSpPr/>
          <p:nvPr/>
        </p:nvSpPr>
        <p:spPr>
          <a:xfrm>
            <a:off x="4122615" y="1509284"/>
            <a:ext cx="1088502" cy="8119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" name="Szövegdoboz 30">
            <a:extLst>
              <a:ext uri="{FF2B5EF4-FFF2-40B4-BE49-F238E27FC236}">
                <a16:creationId xmlns:a16="http://schemas.microsoft.com/office/drawing/2014/main" id="{F43E232A-E73D-DB49-2976-D786A288ADB8}"/>
              </a:ext>
            </a:extLst>
          </p:cNvPr>
          <p:cNvSpPr txBox="1"/>
          <p:nvPr/>
        </p:nvSpPr>
        <p:spPr>
          <a:xfrm>
            <a:off x="4094888" y="1666164"/>
            <a:ext cx="10885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Új változók létrehozás</a:t>
            </a:r>
          </a:p>
        </p:txBody>
      </p:sp>
      <p:sp>
        <p:nvSpPr>
          <p:cNvPr id="32" name="Szövegdoboz 31">
            <a:extLst>
              <a:ext uri="{FF2B5EF4-FFF2-40B4-BE49-F238E27FC236}">
                <a16:creationId xmlns:a16="http://schemas.microsoft.com/office/drawing/2014/main" id="{853D906C-3ED1-AB5E-B8BA-881D65D09E6D}"/>
              </a:ext>
            </a:extLst>
          </p:cNvPr>
          <p:cNvSpPr txBox="1"/>
          <p:nvPr/>
        </p:nvSpPr>
        <p:spPr>
          <a:xfrm>
            <a:off x="3741265" y="2682623"/>
            <a:ext cx="16614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Kategorizálás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 err="1">
                <a:solidFill>
                  <a:schemeClr val="bg1"/>
                </a:solidFill>
              </a:rPr>
              <a:t>Numerizálás</a:t>
            </a:r>
            <a:r>
              <a:rPr lang="hu-HU" dirty="0">
                <a:solidFill>
                  <a:schemeClr val="bg1"/>
                </a:solidFill>
              </a:rPr>
              <a:t> (</a:t>
            </a:r>
            <a:r>
              <a:rPr lang="hu-HU" dirty="0" err="1">
                <a:solidFill>
                  <a:schemeClr val="bg1"/>
                </a:solidFill>
              </a:rPr>
              <a:t>dummy</a:t>
            </a:r>
            <a:r>
              <a:rPr lang="hu-HU" dirty="0">
                <a:solidFill>
                  <a:schemeClr val="bg1"/>
                </a:solidFill>
              </a:rPr>
              <a:t> változók létrehozása)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Meglévő változókból új változók létrehozása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3" name="Nyíl: szalag, lefelé mutató 32">
            <a:extLst>
              <a:ext uri="{FF2B5EF4-FFF2-40B4-BE49-F238E27FC236}">
                <a16:creationId xmlns:a16="http://schemas.microsoft.com/office/drawing/2014/main" id="{00E107C9-EC28-0565-33D2-24CF44072F93}"/>
              </a:ext>
            </a:extLst>
          </p:cNvPr>
          <p:cNvSpPr/>
          <p:nvPr/>
        </p:nvSpPr>
        <p:spPr>
          <a:xfrm>
            <a:off x="3159366" y="1179515"/>
            <a:ext cx="1616659" cy="375248"/>
          </a:xfrm>
          <a:prstGeom prst="curvedDownArrow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34" name="Nyíl: szalag, lefelé mutató 33">
            <a:extLst>
              <a:ext uri="{FF2B5EF4-FFF2-40B4-BE49-F238E27FC236}">
                <a16:creationId xmlns:a16="http://schemas.microsoft.com/office/drawing/2014/main" id="{2AF8AFB7-B9AE-08E0-7458-B53B8C7D38FD}"/>
              </a:ext>
            </a:extLst>
          </p:cNvPr>
          <p:cNvSpPr/>
          <p:nvPr/>
        </p:nvSpPr>
        <p:spPr>
          <a:xfrm rot="10800000">
            <a:off x="3135626" y="2258465"/>
            <a:ext cx="1616659" cy="375248"/>
          </a:xfrm>
          <a:prstGeom prst="curvedDownArrow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35" name="Téglalap: lekerekített 34">
            <a:extLst>
              <a:ext uri="{FF2B5EF4-FFF2-40B4-BE49-F238E27FC236}">
                <a16:creationId xmlns:a16="http://schemas.microsoft.com/office/drawing/2014/main" id="{94416859-5A8A-C9AB-0484-8A030B73F95F}"/>
              </a:ext>
            </a:extLst>
          </p:cNvPr>
          <p:cNvSpPr/>
          <p:nvPr/>
        </p:nvSpPr>
        <p:spPr>
          <a:xfrm>
            <a:off x="5901385" y="1508066"/>
            <a:ext cx="1088502" cy="8119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6" name="Szövegdoboz 35">
            <a:extLst>
              <a:ext uri="{FF2B5EF4-FFF2-40B4-BE49-F238E27FC236}">
                <a16:creationId xmlns:a16="http://schemas.microsoft.com/office/drawing/2014/main" id="{A85CA968-B131-5DEE-EE59-CF442F9FF9CB}"/>
              </a:ext>
            </a:extLst>
          </p:cNvPr>
          <p:cNvSpPr txBox="1"/>
          <p:nvPr/>
        </p:nvSpPr>
        <p:spPr>
          <a:xfrm>
            <a:off x="5891367" y="1534777"/>
            <a:ext cx="10885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Teszt tanító adatbázis</a:t>
            </a:r>
          </a:p>
        </p:txBody>
      </p:sp>
      <p:sp>
        <p:nvSpPr>
          <p:cNvPr id="37" name="Szövegdoboz 36">
            <a:extLst>
              <a:ext uri="{FF2B5EF4-FFF2-40B4-BE49-F238E27FC236}">
                <a16:creationId xmlns:a16="http://schemas.microsoft.com/office/drawing/2014/main" id="{AE06E58B-0704-E142-0705-EFF7A3955AAF}"/>
              </a:ext>
            </a:extLst>
          </p:cNvPr>
          <p:cNvSpPr txBox="1"/>
          <p:nvPr/>
        </p:nvSpPr>
        <p:spPr>
          <a:xfrm>
            <a:off x="5679541" y="2668335"/>
            <a:ext cx="153219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Véletlen minta-vételezés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K-fold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</a:rPr>
              <a:t>Rétegzett minta-vételezés</a:t>
            </a:r>
          </a:p>
        </p:txBody>
      </p:sp>
      <p:sp>
        <p:nvSpPr>
          <p:cNvPr id="38" name="Téglalap: lekerekített 37">
            <a:extLst>
              <a:ext uri="{FF2B5EF4-FFF2-40B4-BE49-F238E27FC236}">
                <a16:creationId xmlns:a16="http://schemas.microsoft.com/office/drawing/2014/main" id="{D6F614FB-AE81-6EB6-5685-4B4E10228C70}"/>
              </a:ext>
            </a:extLst>
          </p:cNvPr>
          <p:cNvSpPr/>
          <p:nvPr/>
        </p:nvSpPr>
        <p:spPr>
          <a:xfrm>
            <a:off x="7497204" y="1533068"/>
            <a:ext cx="1088502" cy="8119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9" name="Szövegdoboz 38">
            <a:extLst>
              <a:ext uri="{FF2B5EF4-FFF2-40B4-BE49-F238E27FC236}">
                <a16:creationId xmlns:a16="http://schemas.microsoft.com/office/drawing/2014/main" id="{6721FA05-5497-E106-8CAD-C7D62E1DC299}"/>
              </a:ext>
            </a:extLst>
          </p:cNvPr>
          <p:cNvSpPr txBox="1"/>
          <p:nvPr/>
        </p:nvSpPr>
        <p:spPr>
          <a:xfrm>
            <a:off x="7497204" y="1773885"/>
            <a:ext cx="1088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Modellezés</a:t>
            </a:r>
          </a:p>
        </p:txBody>
      </p:sp>
      <p:sp>
        <p:nvSpPr>
          <p:cNvPr id="40" name="Szövegdoboz 39">
            <a:extLst>
              <a:ext uri="{FF2B5EF4-FFF2-40B4-BE49-F238E27FC236}">
                <a16:creationId xmlns:a16="http://schemas.microsoft.com/office/drawing/2014/main" id="{4D2CBC54-09F3-0B58-1469-D220BCDE3CF3}"/>
              </a:ext>
            </a:extLst>
          </p:cNvPr>
          <p:cNvSpPr txBox="1"/>
          <p:nvPr/>
        </p:nvSpPr>
        <p:spPr>
          <a:xfrm>
            <a:off x="7278811" y="2698969"/>
            <a:ext cx="18437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FFC000"/>
                </a:solidFill>
              </a:rPr>
              <a:t>Különböző modelleken tanítás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FFC000"/>
                </a:solidFill>
              </a:rPr>
              <a:t>Modellek paraméterezése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FFC000"/>
                </a:solidFill>
              </a:rPr>
              <a:t>Modellek kiértékelése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FFC000"/>
                </a:solidFill>
              </a:rPr>
              <a:t>„Overfitting” elkerülése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hu-HU" dirty="0">
              <a:solidFill>
                <a:srgbClr val="FFC000"/>
              </a:solidFill>
            </a:endParaRPr>
          </a:p>
        </p:txBody>
      </p:sp>
      <p:grpSp>
        <p:nvGrpSpPr>
          <p:cNvPr id="20" name="Csoportba foglalás 19">
            <a:extLst>
              <a:ext uri="{FF2B5EF4-FFF2-40B4-BE49-F238E27FC236}">
                <a16:creationId xmlns:a16="http://schemas.microsoft.com/office/drawing/2014/main" id="{17CD41FA-95CC-FB3E-46BA-D58C83B366B3}"/>
              </a:ext>
            </a:extLst>
          </p:cNvPr>
          <p:cNvGrpSpPr/>
          <p:nvPr/>
        </p:nvGrpSpPr>
        <p:grpSpPr>
          <a:xfrm>
            <a:off x="148281" y="1174749"/>
            <a:ext cx="8920761" cy="3749877"/>
            <a:chOff x="298300" y="1331915"/>
            <a:chExt cx="8920761" cy="3749877"/>
          </a:xfrm>
        </p:grpSpPr>
        <p:sp>
          <p:nvSpPr>
            <p:cNvPr id="2" name="Nyíl: jobbra mutató 1">
              <a:extLst>
                <a:ext uri="{FF2B5EF4-FFF2-40B4-BE49-F238E27FC236}">
                  <a16:creationId xmlns:a16="http://schemas.microsoft.com/office/drawing/2014/main" id="{F081AA0E-3048-F219-0736-8B5FD3220D54}"/>
                </a:ext>
              </a:extLst>
            </p:cNvPr>
            <p:cNvSpPr/>
            <p:nvPr/>
          </p:nvSpPr>
          <p:spPr>
            <a:xfrm>
              <a:off x="485298" y="1649222"/>
              <a:ext cx="8733763" cy="811903"/>
            </a:xfrm>
            <a:prstGeom prst="rightArrow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" name="Szövegdoboz 2">
              <a:extLst>
                <a:ext uri="{FF2B5EF4-FFF2-40B4-BE49-F238E27FC236}">
                  <a16:creationId xmlns:a16="http://schemas.microsoft.com/office/drawing/2014/main" id="{7A316E60-22CC-6FF4-D49D-58C641E108AA}"/>
                </a:ext>
              </a:extLst>
            </p:cNvPr>
            <p:cNvSpPr txBox="1"/>
            <p:nvPr/>
          </p:nvSpPr>
          <p:spPr>
            <a:xfrm>
              <a:off x="298300" y="2829880"/>
              <a:ext cx="1661469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FFC000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rgbClr val="FFC000"/>
                  </a:solidFill>
                </a:rPr>
                <a:t>Adatok tisztítása (null értékek kezelése)</a:t>
              </a:r>
            </a:p>
            <a:p>
              <a:pPr marL="285750" indent="-285750">
                <a:buClr>
                  <a:srgbClr val="FFC000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rgbClr val="FFC000"/>
                  </a:solidFill>
                </a:rPr>
                <a:t>Extrém értékek kezelése</a:t>
              </a:r>
            </a:p>
            <a:p>
              <a:pPr marL="285750" indent="-285750">
                <a:buClr>
                  <a:srgbClr val="FFC000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rgbClr val="FFC000"/>
                  </a:solidFill>
                </a:rPr>
                <a:t>Standardizálás</a:t>
              </a:r>
            </a:p>
            <a:p>
              <a:pPr>
                <a:buClr>
                  <a:schemeClr val="bg1"/>
                </a:buClr>
              </a:pPr>
              <a:endParaRPr lang="hu-HU" dirty="0">
                <a:solidFill>
                  <a:schemeClr val="bg1"/>
                </a:solidFill>
              </a:endParaRPr>
            </a:p>
            <a:p>
              <a:pPr marL="285750" indent="-28575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endParaRPr lang="hu-HU" dirty="0">
                <a:solidFill>
                  <a:schemeClr val="bg1"/>
                </a:solidFill>
              </a:endParaRPr>
            </a:p>
          </p:txBody>
        </p:sp>
        <p:sp>
          <p:nvSpPr>
            <p:cNvPr id="4" name="Téglalap: lekerekített 3">
              <a:extLst>
                <a:ext uri="{FF2B5EF4-FFF2-40B4-BE49-F238E27FC236}">
                  <a16:creationId xmlns:a16="http://schemas.microsoft.com/office/drawing/2014/main" id="{6BCE5E87-960E-CAE0-6D3C-02CB65BCE8B1}"/>
                </a:ext>
              </a:extLst>
            </p:cNvPr>
            <p:cNvSpPr/>
            <p:nvPr/>
          </p:nvSpPr>
          <p:spPr>
            <a:xfrm>
              <a:off x="595138" y="1655791"/>
              <a:ext cx="1088502" cy="81190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" name="Szövegdoboz 4">
              <a:extLst>
                <a:ext uri="{FF2B5EF4-FFF2-40B4-BE49-F238E27FC236}">
                  <a16:creationId xmlns:a16="http://schemas.microsoft.com/office/drawing/2014/main" id="{458D8D1A-7BD6-A8B4-7F5A-AE7EE49250E6}"/>
                </a:ext>
              </a:extLst>
            </p:cNvPr>
            <p:cNvSpPr txBox="1"/>
            <p:nvPr/>
          </p:nvSpPr>
          <p:spPr>
            <a:xfrm>
              <a:off x="622865" y="1793563"/>
              <a:ext cx="10885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dirty="0"/>
                <a:t>Adatok feldolgozás</a:t>
              </a:r>
            </a:p>
          </p:txBody>
        </p:sp>
        <p:sp>
          <p:nvSpPr>
            <p:cNvPr id="6" name="Téglalap: lekerekített 5">
              <a:extLst>
                <a:ext uri="{FF2B5EF4-FFF2-40B4-BE49-F238E27FC236}">
                  <a16:creationId xmlns:a16="http://schemas.microsoft.com/office/drawing/2014/main" id="{6B0ACA86-C201-8610-CCD4-729C7E34EC53}"/>
                </a:ext>
              </a:extLst>
            </p:cNvPr>
            <p:cNvSpPr/>
            <p:nvPr/>
          </p:nvSpPr>
          <p:spPr>
            <a:xfrm>
              <a:off x="2297070" y="1655791"/>
              <a:ext cx="1088502" cy="81190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7" name="Szövegdoboz 6">
              <a:extLst>
                <a:ext uri="{FF2B5EF4-FFF2-40B4-BE49-F238E27FC236}">
                  <a16:creationId xmlns:a16="http://schemas.microsoft.com/office/drawing/2014/main" id="{529F321B-5F10-D4EB-2576-EF31F044632A}"/>
                </a:ext>
              </a:extLst>
            </p:cNvPr>
            <p:cNvSpPr txBox="1"/>
            <p:nvPr/>
          </p:nvSpPr>
          <p:spPr>
            <a:xfrm>
              <a:off x="2297070" y="1806523"/>
              <a:ext cx="10885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dirty="0" err="1"/>
                <a:t>Exploratory</a:t>
              </a:r>
              <a:r>
                <a:rPr lang="hu-HU" dirty="0"/>
                <a:t> elemzés</a:t>
              </a:r>
            </a:p>
          </p:txBody>
        </p:sp>
        <p:sp>
          <p:nvSpPr>
            <p:cNvPr id="8" name="Szövegdoboz 7">
              <a:extLst>
                <a:ext uri="{FF2B5EF4-FFF2-40B4-BE49-F238E27FC236}">
                  <a16:creationId xmlns:a16="http://schemas.microsoft.com/office/drawing/2014/main" id="{26F3189D-2387-A976-35D4-7B634671836F}"/>
                </a:ext>
              </a:extLst>
            </p:cNvPr>
            <p:cNvSpPr txBox="1"/>
            <p:nvPr/>
          </p:nvSpPr>
          <p:spPr>
            <a:xfrm>
              <a:off x="2006061" y="2836449"/>
              <a:ext cx="175442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Alapeloszlások</a:t>
              </a:r>
            </a:p>
            <a:p>
              <a:pPr marL="285750" indent="-28575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Kereszttáblák</a:t>
              </a:r>
            </a:p>
            <a:p>
              <a:pPr marL="285750" indent="-28575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Adatvizualizáció</a:t>
              </a:r>
            </a:p>
            <a:p>
              <a:pPr marL="285750" indent="-285750">
                <a:buClr>
                  <a:srgbClr val="FFC000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rgbClr val="FFC000"/>
                  </a:solidFill>
                </a:rPr>
                <a:t>„</a:t>
              </a:r>
              <a:r>
                <a:rPr lang="hu-HU" dirty="0" err="1">
                  <a:solidFill>
                    <a:srgbClr val="FFC000"/>
                  </a:solidFill>
                </a:rPr>
                <a:t>Feature</a:t>
              </a:r>
              <a:r>
                <a:rPr lang="hu-HU" dirty="0">
                  <a:solidFill>
                    <a:srgbClr val="FFC000"/>
                  </a:solidFill>
                </a:rPr>
                <a:t> </a:t>
              </a:r>
              <a:r>
                <a:rPr lang="hu-HU" dirty="0" err="1">
                  <a:solidFill>
                    <a:srgbClr val="FFC000"/>
                  </a:solidFill>
                </a:rPr>
                <a:t>importance</a:t>
              </a:r>
              <a:r>
                <a:rPr lang="hu-HU" dirty="0">
                  <a:solidFill>
                    <a:srgbClr val="FFC000"/>
                  </a:solidFill>
                </a:rPr>
                <a:t>” </a:t>
              </a:r>
            </a:p>
            <a:p>
              <a:pPr marL="285750" indent="-285750">
                <a:buClr>
                  <a:srgbClr val="FFC000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rgbClr val="FFC000"/>
                  </a:solidFill>
                </a:rPr>
                <a:t>„</a:t>
              </a:r>
              <a:r>
                <a:rPr lang="hu-HU" dirty="0" err="1">
                  <a:solidFill>
                    <a:srgbClr val="FFC000"/>
                  </a:solidFill>
                </a:rPr>
                <a:t>Feature</a:t>
              </a:r>
              <a:r>
                <a:rPr lang="hu-HU" dirty="0">
                  <a:solidFill>
                    <a:srgbClr val="FFC000"/>
                  </a:solidFill>
                </a:rPr>
                <a:t> </a:t>
              </a:r>
              <a:r>
                <a:rPr lang="hu-HU" dirty="0" err="1">
                  <a:solidFill>
                    <a:srgbClr val="FFC000"/>
                  </a:solidFill>
                </a:rPr>
                <a:t>extracting</a:t>
              </a:r>
              <a:r>
                <a:rPr lang="hu-HU" dirty="0">
                  <a:solidFill>
                    <a:srgbClr val="FFC000"/>
                  </a:solidFill>
                </a:rPr>
                <a:t>”</a:t>
              </a:r>
            </a:p>
            <a:p>
              <a:pPr marL="285750" indent="-28575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endParaRPr lang="hu-HU" dirty="0">
                <a:solidFill>
                  <a:schemeClr val="bg1"/>
                </a:solidFill>
              </a:endParaRPr>
            </a:p>
          </p:txBody>
        </p:sp>
        <p:sp>
          <p:nvSpPr>
            <p:cNvPr id="9" name="Téglalap: lekerekített 8">
              <a:extLst>
                <a:ext uri="{FF2B5EF4-FFF2-40B4-BE49-F238E27FC236}">
                  <a16:creationId xmlns:a16="http://schemas.microsoft.com/office/drawing/2014/main" id="{EF84450E-2FC7-15F2-D221-10FF259B5EAB}"/>
                </a:ext>
              </a:extLst>
            </p:cNvPr>
            <p:cNvSpPr/>
            <p:nvPr/>
          </p:nvSpPr>
          <p:spPr>
            <a:xfrm>
              <a:off x="4275015" y="1661684"/>
              <a:ext cx="1088502" cy="81190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" name="Szövegdoboz 9">
              <a:extLst>
                <a:ext uri="{FF2B5EF4-FFF2-40B4-BE49-F238E27FC236}">
                  <a16:creationId xmlns:a16="http://schemas.microsoft.com/office/drawing/2014/main" id="{F2B06355-9FD2-AA67-B9C4-64F1466BDB15}"/>
                </a:ext>
              </a:extLst>
            </p:cNvPr>
            <p:cNvSpPr txBox="1"/>
            <p:nvPr/>
          </p:nvSpPr>
          <p:spPr>
            <a:xfrm>
              <a:off x="4247288" y="1818564"/>
              <a:ext cx="10885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dirty="0"/>
                <a:t>Új változók létrehozás</a:t>
              </a:r>
            </a:p>
          </p:txBody>
        </p:sp>
        <p:sp>
          <p:nvSpPr>
            <p:cNvPr id="11" name="Szövegdoboz 10">
              <a:extLst>
                <a:ext uri="{FF2B5EF4-FFF2-40B4-BE49-F238E27FC236}">
                  <a16:creationId xmlns:a16="http://schemas.microsoft.com/office/drawing/2014/main" id="{D18C6379-7242-34FA-DBA3-0F5C55AD9DCB}"/>
                </a:ext>
              </a:extLst>
            </p:cNvPr>
            <p:cNvSpPr txBox="1"/>
            <p:nvPr/>
          </p:nvSpPr>
          <p:spPr>
            <a:xfrm>
              <a:off x="3893665" y="2835023"/>
              <a:ext cx="1661469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chemeClr val="bg1"/>
                  </a:solidFill>
                </a:rPr>
                <a:t>Kategorizálás</a:t>
              </a:r>
            </a:p>
            <a:p>
              <a:pPr marL="285750" indent="-28575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hu-HU" dirty="0" err="1">
                  <a:solidFill>
                    <a:schemeClr val="bg1"/>
                  </a:solidFill>
                </a:rPr>
                <a:t>Numerizálás</a:t>
              </a:r>
              <a:r>
                <a:rPr lang="hu-HU" dirty="0">
                  <a:solidFill>
                    <a:schemeClr val="bg1"/>
                  </a:solidFill>
                </a:rPr>
                <a:t> (</a:t>
              </a:r>
              <a:r>
                <a:rPr lang="hu-HU" dirty="0" err="1">
                  <a:solidFill>
                    <a:schemeClr val="bg1"/>
                  </a:solidFill>
                </a:rPr>
                <a:t>dummy</a:t>
              </a:r>
              <a:r>
                <a:rPr lang="hu-HU" dirty="0">
                  <a:solidFill>
                    <a:schemeClr val="bg1"/>
                  </a:solidFill>
                </a:rPr>
                <a:t> változók létrehozása)</a:t>
              </a:r>
            </a:p>
            <a:p>
              <a:pPr marL="285750" indent="-28575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chemeClr val="bg1"/>
                  </a:solidFill>
                </a:rPr>
                <a:t>Meglévő változókból új változók létrehozása</a:t>
              </a:r>
            </a:p>
            <a:p>
              <a:pPr marL="285750" indent="-28575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endParaRPr lang="hu-HU" dirty="0">
                <a:solidFill>
                  <a:schemeClr val="bg1"/>
                </a:solidFill>
              </a:endParaRPr>
            </a:p>
          </p:txBody>
        </p:sp>
        <p:sp>
          <p:nvSpPr>
            <p:cNvPr id="13" name="Nyíl: szalag, lefelé mutató 12">
              <a:extLst>
                <a:ext uri="{FF2B5EF4-FFF2-40B4-BE49-F238E27FC236}">
                  <a16:creationId xmlns:a16="http://schemas.microsoft.com/office/drawing/2014/main" id="{1D0FFA9C-BF2D-D3A3-80DE-B07CDF2E2D40}"/>
                </a:ext>
              </a:extLst>
            </p:cNvPr>
            <p:cNvSpPr/>
            <p:nvPr/>
          </p:nvSpPr>
          <p:spPr>
            <a:xfrm>
              <a:off x="3311766" y="1331915"/>
              <a:ext cx="1616659" cy="375248"/>
            </a:xfrm>
            <a:prstGeom prst="curvedDownArrow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chemeClr val="tx1"/>
                </a:solidFill>
              </a:endParaRPr>
            </a:p>
          </p:txBody>
        </p:sp>
        <p:sp>
          <p:nvSpPr>
            <p:cNvPr id="14" name="Nyíl: szalag, lefelé mutató 13">
              <a:extLst>
                <a:ext uri="{FF2B5EF4-FFF2-40B4-BE49-F238E27FC236}">
                  <a16:creationId xmlns:a16="http://schemas.microsoft.com/office/drawing/2014/main" id="{EF369DE8-704D-9AB0-E0C0-9E4AA47AE04E}"/>
                </a:ext>
              </a:extLst>
            </p:cNvPr>
            <p:cNvSpPr/>
            <p:nvPr/>
          </p:nvSpPr>
          <p:spPr>
            <a:xfrm rot="10800000">
              <a:off x="3288026" y="2410865"/>
              <a:ext cx="1616659" cy="375248"/>
            </a:xfrm>
            <a:prstGeom prst="curvedDownArrow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chemeClr val="tx1"/>
                </a:solidFill>
              </a:endParaRPr>
            </a:p>
          </p:txBody>
        </p:sp>
        <p:sp>
          <p:nvSpPr>
            <p:cNvPr id="15" name="Téglalap: lekerekített 14">
              <a:extLst>
                <a:ext uri="{FF2B5EF4-FFF2-40B4-BE49-F238E27FC236}">
                  <a16:creationId xmlns:a16="http://schemas.microsoft.com/office/drawing/2014/main" id="{52CEE04A-55EE-D7DF-E6E8-BE1B4C8746ED}"/>
                </a:ext>
              </a:extLst>
            </p:cNvPr>
            <p:cNvSpPr/>
            <p:nvPr/>
          </p:nvSpPr>
          <p:spPr>
            <a:xfrm>
              <a:off x="6053785" y="1660466"/>
              <a:ext cx="1088502" cy="81190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6" name="Szövegdoboz 15">
              <a:extLst>
                <a:ext uri="{FF2B5EF4-FFF2-40B4-BE49-F238E27FC236}">
                  <a16:creationId xmlns:a16="http://schemas.microsoft.com/office/drawing/2014/main" id="{B137B769-001A-2832-944D-855EC79EC7DA}"/>
                </a:ext>
              </a:extLst>
            </p:cNvPr>
            <p:cNvSpPr txBox="1"/>
            <p:nvPr/>
          </p:nvSpPr>
          <p:spPr>
            <a:xfrm>
              <a:off x="6043767" y="1687177"/>
              <a:ext cx="108850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dirty="0"/>
                <a:t>Teszt tanító adatbázis</a:t>
              </a:r>
            </a:p>
          </p:txBody>
        </p:sp>
        <p:sp>
          <p:nvSpPr>
            <p:cNvPr id="17" name="Szövegdoboz 16">
              <a:extLst>
                <a:ext uri="{FF2B5EF4-FFF2-40B4-BE49-F238E27FC236}">
                  <a16:creationId xmlns:a16="http://schemas.microsoft.com/office/drawing/2014/main" id="{6F3079A1-9E01-BF79-136C-D08F6B58F4E8}"/>
                </a:ext>
              </a:extLst>
            </p:cNvPr>
            <p:cNvSpPr txBox="1"/>
            <p:nvPr/>
          </p:nvSpPr>
          <p:spPr>
            <a:xfrm>
              <a:off x="5831941" y="2820735"/>
              <a:ext cx="1532190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FFC000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rgbClr val="FFC000"/>
                  </a:solidFill>
                </a:rPr>
                <a:t>Véletlen minta-vételezés</a:t>
              </a:r>
            </a:p>
            <a:p>
              <a:pPr marL="285750" indent="-285750">
                <a:buClr>
                  <a:srgbClr val="FFC000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rgbClr val="FFC000"/>
                  </a:solidFill>
                </a:rPr>
                <a:t>K-fold</a:t>
              </a:r>
            </a:p>
            <a:p>
              <a:pPr marL="285750" indent="-28575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hu-HU" dirty="0">
                  <a:solidFill>
                    <a:schemeClr val="bg1"/>
                  </a:solidFill>
                </a:rPr>
                <a:t>Rétegzett minta-vételezés</a:t>
              </a:r>
            </a:p>
          </p:txBody>
        </p:sp>
        <p:sp>
          <p:nvSpPr>
            <p:cNvPr id="18" name="Téglalap: lekerekített 17">
              <a:extLst>
                <a:ext uri="{FF2B5EF4-FFF2-40B4-BE49-F238E27FC236}">
                  <a16:creationId xmlns:a16="http://schemas.microsoft.com/office/drawing/2014/main" id="{F3539266-37FB-C57A-8F97-478F3D3C033A}"/>
                </a:ext>
              </a:extLst>
            </p:cNvPr>
            <p:cNvSpPr/>
            <p:nvPr/>
          </p:nvSpPr>
          <p:spPr>
            <a:xfrm>
              <a:off x="7649604" y="1685468"/>
              <a:ext cx="1088502" cy="81190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9" name="Szövegdoboz 18">
              <a:extLst>
                <a:ext uri="{FF2B5EF4-FFF2-40B4-BE49-F238E27FC236}">
                  <a16:creationId xmlns:a16="http://schemas.microsoft.com/office/drawing/2014/main" id="{4E49BDD9-B352-EF3C-AA6F-A19D6E54CE8A}"/>
                </a:ext>
              </a:extLst>
            </p:cNvPr>
            <p:cNvSpPr txBox="1"/>
            <p:nvPr/>
          </p:nvSpPr>
          <p:spPr>
            <a:xfrm>
              <a:off x="7649604" y="1926285"/>
              <a:ext cx="10885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dirty="0"/>
                <a:t>Modellezés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744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C0E91CD0-03D7-CD12-CA8E-A1A8E654D578}"/>
              </a:ext>
            </a:extLst>
          </p:cNvPr>
          <p:cNvSpPr/>
          <p:nvPr/>
        </p:nvSpPr>
        <p:spPr>
          <a:xfrm>
            <a:off x="136385" y="1131189"/>
            <a:ext cx="3114021" cy="3836194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FAC31475-BDE2-2E99-C1DC-BD2E907633CD}"/>
              </a:ext>
            </a:extLst>
          </p:cNvPr>
          <p:cNvSpPr/>
          <p:nvPr/>
        </p:nvSpPr>
        <p:spPr>
          <a:xfrm>
            <a:off x="3471863" y="1121569"/>
            <a:ext cx="5114712" cy="3836194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2" name="Google Shape;960;p32"/>
          <p:cNvSpPr txBox="1">
            <a:spLocks noGrp="1"/>
          </p:cNvSpPr>
          <p:nvPr>
            <p:ph type="title"/>
          </p:nvPr>
        </p:nvSpPr>
        <p:spPr>
          <a:xfrm>
            <a:off x="243788" y="107225"/>
            <a:ext cx="785768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/>
              <a:t>Milyen </a:t>
            </a:r>
            <a:r>
              <a:rPr lang="hu-HU" sz="3200" b="1" dirty="0" err="1"/>
              <a:t>AutoMl</a:t>
            </a:r>
            <a:r>
              <a:rPr lang="hu-HU" sz="3200" b="1" dirty="0"/>
              <a:t> csomagok vannak?</a:t>
            </a:r>
            <a:endParaRPr sz="3200" b="1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295C9BD9-8061-8A95-3F78-F63AB805E747}"/>
              </a:ext>
            </a:extLst>
          </p:cNvPr>
          <p:cNvSpPr txBox="1"/>
          <p:nvPr/>
        </p:nvSpPr>
        <p:spPr>
          <a:xfrm>
            <a:off x="6197558" y="2301002"/>
            <a:ext cx="2389017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Auto-</a:t>
            </a:r>
            <a:r>
              <a:rPr lang="en-US" sz="1800" dirty="0" err="1">
                <a:solidFill>
                  <a:schemeClr val="tx1"/>
                </a:solidFill>
              </a:rPr>
              <a:t>sklearn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FLAML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EvalML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AutoKeras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Auto-</a:t>
            </a:r>
            <a:r>
              <a:rPr lang="en-US" sz="1800" dirty="0" err="1">
                <a:solidFill>
                  <a:schemeClr val="tx1"/>
                </a:solidFill>
              </a:rPr>
              <a:t>ViML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AutoGluon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0A7449C9-F444-BC0C-CEB0-F0AC50B63534}"/>
              </a:ext>
            </a:extLst>
          </p:cNvPr>
          <p:cNvSpPr txBox="1"/>
          <p:nvPr/>
        </p:nvSpPr>
        <p:spPr>
          <a:xfrm>
            <a:off x="284630" y="2488672"/>
            <a:ext cx="2789201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000" dirty="0" err="1">
                <a:solidFill>
                  <a:srgbClr val="00B050"/>
                </a:solidFill>
              </a:rPr>
              <a:t>Exploratory</a:t>
            </a:r>
            <a:r>
              <a:rPr lang="hu-HU" sz="2000" dirty="0">
                <a:solidFill>
                  <a:srgbClr val="00B050"/>
                </a:solidFill>
              </a:rPr>
              <a:t>: </a:t>
            </a:r>
            <a:r>
              <a:rPr lang="hu-HU" sz="2000" dirty="0" err="1">
                <a:solidFill>
                  <a:srgbClr val="00B050"/>
                </a:solidFill>
              </a:rPr>
              <a:t>ydata</a:t>
            </a:r>
            <a:r>
              <a:rPr lang="hu-HU" sz="2000" dirty="0">
                <a:solidFill>
                  <a:srgbClr val="00B050"/>
                </a:solidFill>
              </a:rPr>
              <a:t>-profiling </a:t>
            </a:r>
            <a:r>
              <a:rPr lang="hu-HU" sz="1600" dirty="0">
                <a:solidFill>
                  <a:srgbClr val="00B050"/>
                </a:solidFill>
              </a:rPr>
              <a:t>(korábban </a:t>
            </a:r>
            <a:r>
              <a:rPr lang="hu-HU" sz="1600" dirty="0" err="1">
                <a:solidFill>
                  <a:srgbClr val="00B050"/>
                </a:solidFill>
              </a:rPr>
              <a:t>Pandas</a:t>
            </a:r>
            <a:r>
              <a:rPr lang="hu-HU" sz="1600" dirty="0">
                <a:solidFill>
                  <a:srgbClr val="00B050"/>
                </a:solidFill>
              </a:rPr>
              <a:t> profiling)</a:t>
            </a:r>
            <a:endParaRPr lang="hu-HU" sz="2000" dirty="0">
              <a:solidFill>
                <a:srgbClr val="00B050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000" dirty="0" err="1">
                <a:solidFill>
                  <a:schemeClr val="tx1"/>
                </a:solidFill>
              </a:rPr>
              <a:t>Snorkel</a:t>
            </a:r>
            <a:r>
              <a:rPr lang="hu-HU" sz="2000" dirty="0">
                <a:solidFill>
                  <a:schemeClr val="tx1"/>
                </a:solidFill>
              </a:rPr>
              <a:t> </a:t>
            </a:r>
            <a:r>
              <a:rPr lang="hu-HU" sz="1600" dirty="0">
                <a:solidFill>
                  <a:schemeClr val="tx1"/>
                </a:solidFill>
              </a:rPr>
              <a:t>(nem teljesen kitöltött célváltozó címkézése)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E49776E6-E860-5FE3-AD0A-537F1091FB8F}"/>
              </a:ext>
            </a:extLst>
          </p:cNvPr>
          <p:cNvSpPr txBox="1"/>
          <p:nvPr/>
        </p:nvSpPr>
        <p:spPr>
          <a:xfrm>
            <a:off x="243788" y="1270611"/>
            <a:ext cx="2870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1800" b="1">
                <a:solidFill>
                  <a:schemeClr val="tx1"/>
                </a:solidFill>
              </a:defRPr>
            </a:lvl1pPr>
          </a:lstStyle>
          <a:p>
            <a:r>
              <a:rPr lang="hu-HU" dirty="0"/>
              <a:t>Nem </a:t>
            </a:r>
            <a:r>
              <a:rPr lang="hu-HU" dirty="0" err="1"/>
              <a:t>AutoML</a:t>
            </a:r>
            <a:r>
              <a:rPr lang="hu-HU" dirty="0"/>
              <a:t> – </a:t>
            </a:r>
          </a:p>
          <a:p>
            <a:r>
              <a:rPr lang="hu-HU" dirty="0"/>
              <a:t>de hasznos csomagok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88F0A987-1B8B-96C4-1B40-56EAA953B8A9}"/>
              </a:ext>
            </a:extLst>
          </p:cNvPr>
          <p:cNvSpPr txBox="1"/>
          <p:nvPr/>
        </p:nvSpPr>
        <p:spPr>
          <a:xfrm>
            <a:off x="5000980" y="1413956"/>
            <a:ext cx="2250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800" b="1" dirty="0" err="1">
                <a:solidFill>
                  <a:schemeClr val="tx1"/>
                </a:solidFill>
              </a:rPr>
              <a:t>AutoML</a:t>
            </a:r>
            <a:r>
              <a:rPr lang="hu-HU" sz="1800" b="1" dirty="0">
                <a:solidFill>
                  <a:schemeClr val="tx1"/>
                </a:solidFill>
              </a:rPr>
              <a:t> csomagok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FF6FDDC6-8423-2535-48AA-FA4208765C44}"/>
              </a:ext>
            </a:extLst>
          </p:cNvPr>
          <p:cNvSpPr txBox="1"/>
          <p:nvPr/>
        </p:nvSpPr>
        <p:spPr>
          <a:xfrm>
            <a:off x="3549075" y="2282560"/>
            <a:ext cx="2648483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1800" dirty="0" err="1">
                <a:solidFill>
                  <a:schemeClr val="tx1"/>
                </a:solidFill>
              </a:rPr>
              <a:t>PyCaret</a:t>
            </a:r>
            <a:endParaRPr lang="hu-HU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tx1"/>
                </a:solidFill>
              </a:rPr>
              <a:t>H2O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TPOT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tx1"/>
                </a:solidFill>
              </a:rPr>
              <a:t>Ludwig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MLBox</a:t>
            </a:r>
            <a:endParaRPr lang="hu-HU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Auto-</a:t>
            </a:r>
            <a:r>
              <a:rPr lang="en-US" sz="1800" dirty="0" err="1">
                <a:solidFill>
                  <a:schemeClr val="tx1"/>
                </a:solidFill>
              </a:rPr>
              <a:t>sklearn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796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2" name="Google Shape;960;p32"/>
          <p:cNvSpPr txBox="1">
            <a:spLocks noGrp="1"/>
          </p:cNvSpPr>
          <p:nvPr>
            <p:ph type="title"/>
          </p:nvPr>
        </p:nvSpPr>
        <p:spPr>
          <a:xfrm>
            <a:off x="243788" y="107225"/>
            <a:ext cx="8635893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 err="1"/>
              <a:t>ydata</a:t>
            </a:r>
            <a:r>
              <a:rPr lang="hu-HU" sz="3200" b="1" dirty="0"/>
              <a:t>-profiling (https://docs.profiling.ydata.ai/)</a:t>
            </a:r>
            <a:endParaRPr sz="3200" b="1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F5BCDE5A-8C67-FBAA-88C0-FCB660F33AB7}"/>
              </a:ext>
            </a:extLst>
          </p:cNvPr>
          <p:cNvSpPr txBox="1"/>
          <p:nvPr/>
        </p:nvSpPr>
        <p:spPr>
          <a:xfrm>
            <a:off x="116148" y="1155513"/>
            <a:ext cx="7985327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2400" dirty="0">
                <a:solidFill>
                  <a:schemeClr val="bg1"/>
                </a:solidFill>
              </a:rPr>
              <a:t>Ez nem </a:t>
            </a:r>
            <a:r>
              <a:rPr lang="hu-HU" sz="2400" dirty="0" err="1">
                <a:solidFill>
                  <a:schemeClr val="bg1"/>
                </a:solidFill>
              </a:rPr>
              <a:t>AutoML</a:t>
            </a:r>
            <a:r>
              <a:rPr lang="hu-HU" sz="2400" dirty="0">
                <a:solidFill>
                  <a:schemeClr val="bg1"/>
                </a:solidFill>
              </a:rPr>
              <a:t> csomag, de az </a:t>
            </a:r>
            <a:r>
              <a:rPr lang="hu-HU" sz="2400" dirty="0" err="1">
                <a:solidFill>
                  <a:schemeClr val="bg1"/>
                </a:solidFill>
              </a:rPr>
              <a:t>exploratory</a:t>
            </a:r>
            <a:r>
              <a:rPr lang="hu-HU" sz="2400" dirty="0">
                <a:solidFill>
                  <a:schemeClr val="bg1"/>
                </a:solidFill>
              </a:rPr>
              <a:t> részt nagyon hatékonyan tudja segíteni </a:t>
            </a:r>
          </a:p>
          <a:p>
            <a:pPr marL="514350" indent="-514350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2400" dirty="0">
                <a:solidFill>
                  <a:schemeClr val="bg1"/>
                </a:solidFill>
              </a:rPr>
              <a:t>Nemcsak egyszerű alapstatisztikákat készít, hanem figyelmeztetéseket ad ki az adatminőséggel kapcsolatban</a:t>
            </a:r>
          </a:p>
          <a:p>
            <a:pPr marL="514350" indent="-514350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2400" dirty="0">
                <a:solidFill>
                  <a:schemeClr val="bg1"/>
                </a:solidFill>
              </a:rPr>
              <a:t>Van lehetőség két változó összehasonlítására – így input és célváltozó összehasonlítására</a:t>
            </a:r>
          </a:p>
        </p:txBody>
      </p:sp>
    </p:spTree>
    <p:extLst>
      <p:ext uri="{BB962C8B-B14F-4D97-AF65-F5344CB8AC3E}">
        <p14:creationId xmlns:p14="http://schemas.microsoft.com/office/powerpoint/2010/main" val="3840208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F39BE7A6-BD97-B198-D336-F4B69499A4D3}"/>
              </a:ext>
            </a:extLst>
          </p:cNvPr>
          <p:cNvSpPr txBox="1"/>
          <p:nvPr/>
        </p:nvSpPr>
        <p:spPr>
          <a:xfrm>
            <a:off x="1028701" y="2407414"/>
            <a:ext cx="7289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2_dsklub_20240410_no_AutoML.ipynb</a:t>
            </a:r>
          </a:p>
        </p:txBody>
      </p:sp>
    </p:spTree>
    <p:extLst>
      <p:ext uri="{BB962C8B-B14F-4D97-AF65-F5344CB8AC3E}">
        <p14:creationId xmlns:p14="http://schemas.microsoft.com/office/powerpoint/2010/main" val="999893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C0E91CD0-03D7-CD12-CA8E-A1A8E654D578}"/>
              </a:ext>
            </a:extLst>
          </p:cNvPr>
          <p:cNvSpPr/>
          <p:nvPr/>
        </p:nvSpPr>
        <p:spPr>
          <a:xfrm>
            <a:off x="136385" y="1131189"/>
            <a:ext cx="3114021" cy="3836194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FAC31475-BDE2-2E99-C1DC-BD2E907633CD}"/>
              </a:ext>
            </a:extLst>
          </p:cNvPr>
          <p:cNvSpPr/>
          <p:nvPr/>
        </p:nvSpPr>
        <p:spPr>
          <a:xfrm>
            <a:off x="3471863" y="1121569"/>
            <a:ext cx="5114712" cy="3836194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2" name="Google Shape;960;p32"/>
          <p:cNvSpPr txBox="1">
            <a:spLocks noGrp="1"/>
          </p:cNvSpPr>
          <p:nvPr>
            <p:ph type="title"/>
          </p:nvPr>
        </p:nvSpPr>
        <p:spPr>
          <a:xfrm>
            <a:off x="243788" y="107225"/>
            <a:ext cx="785768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/>
              <a:t>Milyen </a:t>
            </a:r>
            <a:r>
              <a:rPr lang="hu-HU" sz="3200" b="1" dirty="0" err="1"/>
              <a:t>AutoMl</a:t>
            </a:r>
            <a:r>
              <a:rPr lang="hu-HU" sz="3200" b="1" dirty="0"/>
              <a:t> csomagok vannak?</a:t>
            </a:r>
            <a:endParaRPr sz="3200" b="1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295C9BD9-8061-8A95-3F78-F63AB805E747}"/>
              </a:ext>
            </a:extLst>
          </p:cNvPr>
          <p:cNvSpPr txBox="1"/>
          <p:nvPr/>
        </p:nvSpPr>
        <p:spPr>
          <a:xfrm>
            <a:off x="6197558" y="2301002"/>
            <a:ext cx="2389017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Auto-</a:t>
            </a:r>
            <a:r>
              <a:rPr lang="en-US" sz="1800" dirty="0" err="1">
                <a:solidFill>
                  <a:schemeClr val="tx1"/>
                </a:solidFill>
              </a:rPr>
              <a:t>sklearn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FLAML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EvalML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AutoKeras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Auto-</a:t>
            </a:r>
            <a:r>
              <a:rPr lang="en-US" sz="1800" dirty="0" err="1">
                <a:solidFill>
                  <a:schemeClr val="tx1"/>
                </a:solidFill>
              </a:rPr>
              <a:t>ViML</a:t>
            </a: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AutoGluon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0A7449C9-F444-BC0C-CEB0-F0AC50B63534}"/>
              </a:ext>
            </a:extLst>
          </p:cNvPr>
          <p:cNvSpPr txBox="1"/>
          <p:nvPr/>
        </p:nvSpPr>
        <p:spPr>
          <a:xfrm>
            <a:off x="284630" y="2488672"/>
            <a:ext cx="2789201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000" dirty="0" err="1">
                <a:solidFill>
                  <a:schemeClr val="tx1"/>
                </a:solidFill>
              </a:rPr>
              <a:t>Exploratory</a:t>
            </a:r>
            <a:r>
              <a:rPr lang="hu-HU" sz="2000" dirty="0">
                <a:solidFill>
                  <a:schemeClr val="tx1"/>
                </a:solidFill>
              </a:rPr>
              <a:t>: </a:t>
            </a:r>
            <a:r>
              <a:rPr lang="hu-HU" sz="2000" dirty="0" err="1">
                <a:solidFill>
                  <a:schemeClr val="tx1"/>
                </a:solidFill>
              </a:rPr>
              <a:t>ydata</a:t>
            </a:r>
            <a:r>
              <a:rPr lang="hu-HU" sz="2000" dirty="0">
                <a:solidFill>
                  <a:schemeClr val="tx1"/>
                </a:solidFill>
              </a:rPr>
              <a:t>-profiling </a:t>
            </a:r>
            <a:r>
              <a:rPr lang="hu-HU" sz="1600" dirty="0">
                <a:solidFill>
                  <a:schemeClr val="tx1"/>
                </a:solidFill>
              </a:rPr>
              <a:t>(korábban </a:t>
            </a:r>
            <a:r>
              <a:rPr lang="hu-HU" sz="1600" dirty="0" err="1">
                <a:solidFill>
                  <a:schemeClr val="tx1"/>
                </a:solidFill>
              </a:rPr>
              <a:t>Pandas</a:t>
            </a:r>
            <a:r>
              <a:rPr lang="hu-HU" sz="1600" dirty="0">
                <a:solidFill>
                  <a:schemeClr val="tx1"/>
                </a:solidFill>
              </a:rPr>
              <a:t> profiling)</a:t>
            </a:r>
            <a:endParaRPr lang="hu-HU" sz="20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2000" dirty="0" err="1">
                <a:solidFill>
                  <a:schemeClr val="tx1"/>
                </a:solidFill>
              </a:rPr>
              <a:t>Snorkel</a:t>
            </a:r>
            <a:r>
              <a:rPr lang="hu-HU" sz="2000" dirty="0">
                <a:solidFill>
                  <a:schemeClr val="tx1"/>
                </a:solidFill>
              </a:rPr>
              <a:t> </a:t>
            </a:r>
            <a:r>
              <a:rPr lang="hu-HU" sz="1600" dirty="0">
                <a:solidFill>
                  <a:schemeClr val="tx1"/>
                </a:solidFill>
              </a:rPr>
              <a:t>(nem teljesen kitöltött célváltozó címkézése)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E49776E6-E860-5FE3-AD0A-537F1091FB8F}"/>
              </a:ext>
            </a:extLst>
          </p:cNvPr>
          <p:cNvSpPr txBox="1"/>
          <p:nvPr/>
        </p:nvSpPr>
        <p:spPr>
          <a:xfrm>
            <a:off x="243788" y="1270611"/>
            <a:ext cx="2870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1800" b="1">
                <a:solidFill>
                  <a:schemeClr val="tx1"/>
                </a:solidFill>
              </a:defRPr>
            </a:lvl1pPr>
          </a:lstStyle>
          <a:p>
            <a:r>
              <a:rPr lang="hu-HU" dirty="0"/>
              <a:t>Nem </a:t>
            </a:r>
            <a:r>
              <a:rPr lang="hu-HU" dirty="0" err="1"/>
              <a:t>AutoML</a:t>
            </a:r>
            <a:r>
              <a:rPr lang="hu-HU" dirty="0"/>
              <a:t> – </a:t>
            </a:r>
          </a:p>
          <a:p>
            <a:r>
              <a:rPr lang="hu-HU" dirty="0"/>
              <a:t>de hasznos csomagok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88F0A987-1B8B-96C4-1B40-56EAA953B8A9}"/>
              </a:ext>
            </a:extLst>
          </p:cNvPr>
          <p:cNvSpPr txBox="1"/>
          <p:nvPr/>
        </p:nvSpPr>
        <p:spPr>
          <a:xfrm>
            <a:off x="5000980" y="1413956"/>
            <a:ext cx="2250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800" b="1" dirty="0" err="1">
                <a:solidFill>
                  <a:schemeClr val="tx1"/>
                </a:solidFill>
              </a:rPr>
              <a:t>AutoML</a:t>
            </a:r>
            <a:r>
              <a:rPr lang="hu-HU" sz="1800" b="1" dirty="0">
                <a:solidFill>
                  <a:schemeClr val="tx1"/>
                </a:solidFill>
              </a:rPr>
              <a:t> csomagok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FF6FDDC6-8423-2535-48AA-FA4208765C44}"/>
              </a:ext>
            </a:extLst>
          </p:cNvPr>
          <p:cNvSpPr txBox="1"/>
          <p:nvPr/>
        </p:nvSpPr>
        <p:spPr>
          <a:xfrm>
            <a:off x="3549075" y="2282560"/>
            <a:ext cx="2648483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1800" dirty="0" err="1">
                <a:solidFill>
                  <a:srgbClr val="C00000"/>
                </a:solidFill>
              </a:rPr>
              <a:t>PyCaret</a:t>
            </a:r>
            <a:endParaRPr lang="hu-HU" sz="1800" dirty="0">
              <a:solidFill>
                <a:srgbClr val="C00000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tx1"/>
                </a:solidFill>
              </a:rPr>
              <a:t>H2O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TPOT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tx1"/>
                </a:solidFill>
              </a:rPr>
              <a:t>Ludwig</a:t>
            </a: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MLBox</a:t>
            </a:r>
            <a:endParaRPr lang="hu-HU" sz="1800" dirty="0">
              <a:solidFill>
                <a:schemeClr val="tx1"/>
              </a:solidFill>
            </a:endParaRPr>
          </a:p>
          <a:p>
            <a:pPr marL="514350" indent="-514350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Auto-</a:t>
            </a:r>
            <a:r>
              <a:rPr lang="en-US" sz="1800" dirty="0" err="1">
                <a:solidFill>
                  <a:schemeClr val="tx1"/>
                </a:solidFill>
              </a:rPr>
              <a:t>sklearn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618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2"/>
          <p:cNvSpPr txBox="1">
            <a:spLocks noGrp="1"/>
          </p:cNvSpPr>
          <p:nvPr>
            <p:ph type="sldNum" idx="12"/>
          </p:nvPr>
        </p:nvSpPr>
        <p:spPr>
          <a:xfrm>
            <a:off x="8586575" y="-11875"/>
            <a:ext cx="557400" cy="54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2" name="Google Shape;960;p32"/>
          <p:cNvSpPr txBox="1">
            <a:spLocks noGrp="1"/>
          </p:cNvSpPr>
          <p:nvPr>
            <p:ph type="title"/>
          </p:nvPr>
        </p:nvSpPr>
        <p:spPr>
          <a:xfrm>
            <a:off x="243788" y="107225"/>
            <a:ext cx="785768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3200" b="1" dirty="0" err="1"/>
              <a:t>PyCaret</a:t>
            </a:r>
            <a:r>
              <a:rPr lang="hu-HU" sz="3200" b="1" dirty="0"/>
              <a:t> (https://pycaret.org/)</a:t>
            </a:r>
            <a:endParaRPr sz="3200" b="1" dirty="0"/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2601F409-124C-DD75-D00A-C3E383E1623C}"/>
              </a:ext>
            </a:extLst>
          </p:cNvPr>
          <p:cNvSpPr txBox="1"/>
          <p:nvPr/>
        </p:nvSpPr>
        <p:spPr>
          <a:xfrm>
            <a:off x="116148" y="1155513"/>
            <a:ext cx="798532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2400" dirty="0">
                <a:solidFill>
                  <a:schemeClr val="bg1"/>
                </a:solidFill>
              </a:rPr>
              <a:t>Jelenleg a 3.0-ás verziónál jár</a:t>
            </a:r>
          </a:p>
          <a:p>
            <a:pPr marL="514350" indent="-514350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2400" dirty="0" err="1">
                <a:solidFill>
                  <a:schemeClr val="bg1"/>
                </a:solidFill>
              </a:rPr>
              <a:t>PyCaret</a:t>
            </a:r>
            <a:r>
              <a:rPr lang="hu-HU" sz="2400" dirty="0">
                <a:solidFill>
                  <a:schemeClr val="bg1"/>
                </a:solidFill>
              </a:rPr>
              <a:t> </a:t>
            </a:r>
            <a:r>
              <a:rPr lang="hu-HU" sz="2400" dirty="0" err="1">
                <a:solidFill>
                  <a:schemeClr val="bg1"/>
                </a:solidFill>
              </a:rPr>
              <a:t>open-source</a:t>
            </a:r>
            <a:r>
              <a:rPr lang="hu-HU" sz="2400" dirty="0">
                <a:solidFill>
                  <a:schemeClr val="bg1"/>
                </a:solidFill>
              </a:rPr>
              <a:t>, </a:t>
            </a:r>
            <a:r>
              <a:rPr lang="hu-HU" sz="2400" u="sng" dirty="0" err="1">
                <a:solidFill>
                  <a:schemeClr val="bg1"/>
                </a:solidFill>
              </a:rPr>
              <a:t>low</a:t>
            </a:r>
            <a:r>
              <a:rPr lang="hu-HU" sz="2400" u="sng" dirty="0">
                <a:solidFill>
                  <a:schemeClr val="bg1"/>
                </a:solidFill>
              </a:rPr>
              <a:t> </a:t>
            </a:r>
            <a:r>
              <a:rPr lang="hu-HU" sz="2400" u="sng" dirty="0" err="1">
                <a:solidFill>
                  <a:schemeClr val="bg1"/>
                </a:solidFill>
              </a:rPr>
              <a:t>code</a:t>
            </a:r>
            <a:r>
              <a:rPr lang="hu-HU" sz="2400" dirty="0">
                <a:solidFill>
                  <a:schemeClr val="bg1"/>
                </a:solidFill>
              </a:rPr>
              <a:t> </a:t>
            </a:r>
            <a:r>
              <a:rPr lang="hu-HU" sz="2400" dirty="0" err="1">
                <a:solidFill>
                  <a:schemeClr val="bg1"/>
                </a:solidFill>
              </a:rPr>
              <a:t>machine</a:t>
            </a:r>
            <a:r>
              <a:rPr lang="hu-HU" sz="2400" dirty="0">
                <a:solidFill>
                  <a:schemeClr val="bg1"/>
                </a:solidFill>
              </a:rPr>
              <a:t> </a:t>
            </a:r>
            <a:r>
              <a:rPr lang="hu-HU" sz="2400" dirty="0" err="1">
                <a:solidFill>
                  <a:schemeClr val="bg1"/>
                </a:solidFill>
              </a:rPr>
              <a:t>learning</a:t>
            </a:r>
            <a:r>
              <a:rPr lang="hu-HU" sz="2400" dirty="0">
                <a:solidFill>
                  <a:schemeClr val="bg1"/>
                </a:solidFill>
              </a:rPr>
              <a:t> </a:t>
            </a:r>
            <a:r>
              <a:rPr lang="hu-HU" sz="2400" dirty="0" err="1">
                <a:solidFill>
                  <a:schemeClr val="bg1"/>
                </a:solidFill>
              </a:rPr>
              <a:t>library</a:t>
            </a:r>
            <a:endParaRPr lang="hu-HU" sz="2400" dirty="0">
              <a:solidFill>
                <a:schemeClr val="bg1"/>
              </a:solidFill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6772900F-7675-37D4-EDC1-7B555CC65894}"/>
              </a:ext>
            </a:extLst>
          </p:cNvPr>
          <p:cNvSpPr txBox="1"/>
          <p:nvPr/>
        </p:nvSpPr>
        <p:spPr>
          <a:xfrm>
            <a:off x="565775" y="2778918"/>
            <a:ext cx="403828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Clr>
                <a:schemeClr val="bg1"/>
              </a:buClr>
            </a:pPr>
            <a:r>
              <a:rPr lang="hu-HU" sz="2400" b="1" dirty="0">
                <a:solidFill>
                  <a:schemeClr val="bg1"/>
                </a:solidFill>
              </a:rPr>
              <a:t>Előnyei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bg1"/>
                </a:solidFill>
              </a:rPr>
              <a:t>Egyszerű használat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bg1"/>
                </a:solidFill>
              </a:rPr>
              <a:t>Gyors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bg1"/>
                </a:solidFill>
              </a:rPr>
              <a:t>Generál új változókat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bg1"/>
                </a:solidFill>
              </a:rPr>
              <a:t>Jól strukturált összegző </a:t>
            </a:r>
            <a:r>
              <a:rPr lang="hu-HU" sz="1800" dirty="0" err="1">
                <a:solidFill>
                  <a:schemeClr val="bg1"/>
                </a:solidFill>
              </a:rPr>
              <a:t>dashboard</a:t>
            </a:r>
            <a:endParaRPr lang="hu-HU" sz="180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endParaRPr lang="hu-HU" sz="1800" dirty="0">
              <a:solidFill>
                <a:schemeClr val="bg1"/>
              </a:solidFill>
            </a:endParaRP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5257978B-FD7D-4271-3841-DE0DC3D64AEC}"/>
              </a:ext>
            </a:extLst>
          </p:cNvPr>
          <p:cNvSpPr txBox="1"/>
          <p:nvPr/>
        </p:nvSpPr>
        <p:spPr>
          <a:xfrm>
            <a:off x="5317052" y="2778918"/>
            <a:ext cx="304113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bg1"/>
              </a:buClr>
            </a:pPr>
            <a:r>
              <a:rPr lang="hu-HU" sz="2400" b="1" dirty="0">
                <a:solidFill>
                  <a:schemeClr val="bg1"/>
                </a:solidFill>
              </a:rPr>
              <a:t>Hátránya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bg1"/>
                </a:solidFill>
              </a:rPr>
              <a:t>Nem a legjobb modellt adja</a:t>
            </a:r>
          </a:p>
          <a:p>
            <a:pPr>
              <a:buClr>
                <a:schemeClr val="bg1"/>
              </a:buClr>
            </a:pPr>
            <a:endParaRPr lang="hu-HU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722208"/>
      </p:ext>
    </p:extLst>
  </p:cSld>
  <p:clrMapOvr>
    <a:masterClrMapping/>
  </p:clrMapOvr>
</p:sld>
</file>

<file path=ppt/theme/theme1.xml><?xml version="1.0" encoding="utf-8"?>
<a:theme xmlns:a="http://schemas.openxmlformats.org/drawingml/2006/main" name="Thaliard template">
  <a:themeElements>
    <a:clrScheme name="Custom 347">
      <a:dk1>
        <a:srgbClr val="34373D"/>
      </a:dk1>
      <a:lt1>
        <a:srgbClr val="FFFFFF"/>
      </a:lt1>
      <a:dk2>
        <a:srgbClr val="CDD2DB"/>
      </a:dk2>
      <a:lt2>
        <a:srgbClr val="6A7486"/>
      </a:lt2>
      <a:accent1>
        <a:srgbClr val="465573"/>
      </a:accent1>
      <a:accent2>
        <a:srgbClr val="6E86B6"/>
      </a:accent2>
      <a:accent3>
        <a:srgbClr val="ACBFE6"/>
      </a:accent3>
      <a:accent4>
        <a:srgbClr val="91C05E"/>
      </a:accent4>
      <a:accent5>
        <a:srgbClr val="ACCC88"/>
      </a:accent5>
      <a:accent6>
        <a:srgbClr val="E2F8CB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74328</TotalTime>
  <Words>1280</Words>
  <Application>Microsoft Office PowerPoint</Application>
  <PresentationFormat>Diavetítés a képernyőre (16:9 oldalarány)</PresentationFormat>
  <Paragraphs>277</Paragraphs>
  <Slides>16</Slides>
  <Notes>16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20" baseType="lpstr">
      <vt:lpstr>Titillium Web ExtraLight</vt:lpstr>
      <vt:lpstr>Titillium Web</vt:lpstr>
      <vt:lpstr>Arial</vt:lpstr>
      <vt:lpstr>Thaliard template</vt:lpstr>
      <vt:lpstr>Hogyan lehet automatizálni a Machine Learning-et?   Készítette: Kovács Gyula 2024.04.10 DS Klub </vt:lpstr>
      <vt:lpstr>Prediktív modellezés folyamata</vt:lpstr>
      <vt:lpstr>PowerPoint-bemutató</vt:lpstr>
      <vt:lpstr>AutoML mely lépésekben segít</vt:lpstr>
      <vt:lpstr>Milyen AutoMl csomagok vannak?</vt:lpstr>
      <vt:lpstr>ydata-profiling (https://docs.profiling.ydata.ai/)</vt:lpstr>
      <vt:lpstr>PowerPoint-bemutató</vt:lpstr>
      <vt:lpstr>Milyen AutoMl csomagok vannak?</vt:lpstr>
      <vt:lpstr>PyCaret (https://pycaret.org/)</vt:lpstr>
      <vt:lpstr>PowerPoint-bemutató</vt:lpstr>
      <vt:lpstr>Milyen AutoMl csomagok vannak?</vt:lpstr>
      <vt:lpstr>H2O (https://docs.h2o.ai/h2o/latest-stable/h2o-docs/automl.html)</vt:lpstr>
      <vt:lpstr>PowerPoint-bemutató</vt:lpstr>
      <vt:lpstr>Eredmény</vt:lpstr>
      <vt:lpstr>Többi AutoMl csomag - tapasztalataim</vt:lpstr>
      <vt:lpstr>Összegzés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Guttenberg blokk Hogyan olvassuk az adatokat?</dc:title>
  <dc:creator>user</dc:creator>
  <cp:lastModifiedBy>Gyula Kovacs</cp:lastModifiedBy>
  <cp:revision>934</cp:revision>
  <dcterms:modified xsi:type="dcterms:W3CDTF">2024-04-11T06:16:11Z</dcterms:modified>
</cp:coreProperties>
</file>